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34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4" r:id="rId28"/>
    <p:sldId id="305" r:id="rId29"/>
    <p:sldId id="306" r:id="rId30"/>
    <p:sldId id="308" r:id="rId31"/>
    <p:sldId id="310" r:id="rId32"/>
    <p:sldId id="311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7956E8BB-1A56-4E26-8828-8B034758CF7A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8"/>
            <p14:sldId id="310"/>
            <p14:sldId id="311"/>
          </p14:sldIdLst>
        </p14:section>
        <p14:section name="Schema ER" id="{CD66C17C-87AC-4BF0-B2ED-1AE12512CBBF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268" autoAdjust="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784DC5-1C51-484D-93BA-FE00B6F431C6}" type="doc">
      <dgm:prSet loTypeId="urn:microsoft.com/office/officeart/2005/8/layout/cycle8" loCatId="cycle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8A7E2F7-7B33-4FC9-B587-0C0D2437D266}">
      <dgm:prSet/>
      <dgm:spPr/>
      <dgm:t>
        <a:bodyPr/>
        <a:lstStyle/>
        <a:p>
          <a:r>
            <a:rPr lang="it-IT" dirty="0"/>
            <a:t>Sistema informatico e sistema informativo</a:t>
          </a:r>
          <a:endParaRPr lang="en-US" dirty="0"/>
        </a:p>
      </dgm:t>
    </dgm:pt>
    <dgm:pt modelId="{53B45CEF-B52B-4BB9-8DC3-6CD8B46704AD}" type="parTrans" cxnId="{F5CCDC1D-7EB2-4E44-904D-DEA53B819711}">
      <dgm:prSet/>
      <dgm:spPr/>
      <dgm:t>
        <a:bodyPr/>
        <a:lstStyle/>
        <a:p>
          <a:endParaRPr lang="en-US"/>
        </a:p>
      </dgm:t>
    </dgm:pt>
    <dgm:pt modelId="{B4A55BF9-BD27-4FD5-922E-9C6B4D576238}" type="sibTrans" cxnId="{F5CCDC1D-7EB2-4E44-904D-DEA53B819711}">
      <dgm:prSet/>
      <dgm:spPr/>
      <dgm:t>
        <a:bodyPr/>
        <a:lstStyle/>
        <a:p>
          <a:endParaRPr lang="en-US"/>
        </a:p>
      </dgm:t>
    </dgm:pt>
    <dgm:pt modelId="{F06A6BF8-400E-4EBA-8766-8ABF1BA3A7FC}">
      <dgm:prSet/>
      <dgm:spPr/>
      <dgm:t>
        <a:bodyPr/>
        <a:lstStyle/>
        <a:p>
          <a:r>
            <a:rPr lang="it-IT"/>
            <a:t>Funzioni di un Data Base Management System (DBMS)</a:t>
          </a:r>
          <a:endParaRPr lang="en-US"/>
        </a:p>
      </dgm:t>
    </dgm:pt>
    <dgm:pt modelId="{862D3129-6D5E-42F1-A9F2-F252EC179CAD}" type="parTrans" cxnId="{F6C26DF3-1D6B-4F0E-84B5-5CDFFC74D8F5}">
      <dgm:prSet/>
      <dgm:spPr/>
      <dgm:t>
        <a:bodyPr/>
        <a:lstStyle/>
        <a:p>
          <a:endParaRPr lang="en-US"/>
        </a:p>
      </dgm:t>
    </dgm:pt>
    <dgm:pt modelId="{D87357BB-7771-410A-B040-6B7CA446D869}" type="sibTrans" cxnId="{F6C26DF3-1D6B-4F0E-84B5-5CDFFC74D8F5}">
      <dgm:prSet/>
      <dgm:spPr/>
      <dgm:t>
        <a:bodyPr/>
        <a:lstStyle/>
        <a:p>
          <a:endParaRPr lang="en-US"/>
        </a:p>
      </dgm:t>
    </dgm:pt>
    <dgm:pt modelId="{EB3A1096-3F14-4D61-8B8C-2820A26A4260}">
      <dgm:prSet/>
      <dgm:spPr/>
      <dgm:t>
        <a:bodyPr/>
        <a:lstStyle/>
        <a:p>
          <a:r>
            <a:rPr lang="it-IT"/>
            <a:t>Struttura di un database</a:t>
          </a:r>
          <a:endParaRPr lang="en-US"/>
        </a:p>
      </dgm:t>
    </dgm:pt>
    <dgm:pt modelId="{E2DFFA0C-E8C4-4F3B-93D3-513643866FFD}" type="parTrans" cxnId="{EDC80B2F-AD80-45CD-A577-0C8EA9A14BB7}">
      <dgm:prSet/>
      <dgm:spPr/>
      <dgm:t>
        <a:bodyPr/>
        <a:lstStyle/>
        <a:p>
          <a:endParaRPr lang="en-US"/>
        </a:p>
      </dgm:t>
    </dgm:pt>
    <dgm:pt modelId="{99716BF9-7457-46D9-B7A2-7548319DE088}" type="sibTrans" cxnId="{EDC80B2F-AD80-45CD-A577-0C8EA9A14BB7}">
      <dgm:prSet/>
      <dgm:spPr/>
      <dgm:t>
        <a:bodyPr/>
        <a:lstStyle/>
        <a:p>
          <a:endParaRPr lang="en-US"/>
        </a:p>
      </dgm:t>
    </dgm:pt>
    <dgm:pt modelId="{18A3925D-5396-4AD6-8736-33B3B9A2DCBF}">
      <dgm:prSet/>
      <dgm:spPr/>
      <dgm:t>
        <a:bodyPr/>
        <a:lstStyle/>
        <a:p>
          <a:r>
            <a:rPr lang="it-IT"/>
            <a:t>Linguaggio SQL</a:t>
          </a:r>
          <a:endParaRPr lang="en-US"/>
        </a:p>
      </dgm:t>
    </dgm:pt>
    <dgm:pt modelId="{A38DEB66-8CBB-41FA-B7DB-544403651AE5}" type="parTrans" cxnId="{AAD02725-49CB-498F-817D-002848045035}">
      <dgm:prSet/>
      <dgm:spPr/>
      <dgm:t>
        <a:bodyPr/>
        <a:lstStyle/>
        <a:p>
          <a:endParaRPr lang="en-US"/>
        </a:p>
      </dgm:t>
    </dgm:pt>
    <dgm:pt modelId="{F8AD67EA-AE33-44BA-8F16-C04714BA1CD5}" type="sibTrans" cxnId="{AAD02725-49CB-498F-817D-002848045035}">
      <dgm:prSet/>
      <dgm:spPr/>
      <dgm:t>
        <a:bodyPr/>
        <a:lstStyle/>
        <a:p>
          <a:endParaRPr lang="en-US"/>
        </a:p>
      </dgm:t>
    </dgm:pt>
    <dgm:pt modelId="{9118CE21-E75C-4317-A98E-17549F24222D}" type="pres">
      <dgm:prSet presAssocID="{93784DC5-1C51-484D-93BA-FE00B6F431C6}" presName="compositeShape" presStyleCnt="0">
        <dgm:presLayoutVars>
          <dgm:chMax val="7"/>
          <dgm:dir/>
          <dgm:resizeHandles val="exact"/>
        </dgm:presLayoutVars>
      </dgm:prSet>
      <dgm:spPr/>
    </dgm:pt>
    <dgm:pt modelId="{F52E37E2-33A4-437E-BEB2-4A57838409EA}" type="pres">
      <dgm:prSet presAssocID="{93784DC5-1C51-484D-93BA-FE00B6F431C6}" presName="wedge1" presStyleLbl="node1" presStyleIdx="0" presStyleCnt="4"/>
      <dgm:spPr/>
    </dgm:pt>
    <dgm:pt modelId="{28FCBB53-776A-4F5C-A23E-8C4E93D94533}" type="pres">
      <dgm:prSet presAssocID="{93784DC5-1C51-484D-93BA-FE00B6F431C6}" presName="dummy1a" presStyleCnt="0"/>
      <dgm:spPr/>
    </dgm:pt>
    <dgm:pt modelId="{EEC6C97C-EB80-40F3-848C-3AFECEE79418}" type="pres">
      <dgm:prSet presAssocID="{93784DC5-1C51-484D-93BA-FE00B6F431C6}" presName="dummy1b" presStyleCnt="0"/>
      <dgm:spPr/>
    </dgm:pt>
    <dgm:pt modelId="{CA4BC122-3E7E-48DE-B4C3-183539915650}" type="pres">
      <dgm:prSet presAssocID="{93784DC5-1C51-484D-93BA-FE00B6F431C6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6560F31-380B-4998-AA30-BA64F0BB109A}" type="pres">
      <dgm:prSet presAssocID="{93784DC5-1C51-484D-93BA-FE00B6F431C6}" presName="wedge2" presStyleLbl="node1" presStyleIdx="1" presStyleCnt="4"/>
      <dgm:spPr/>
    </dgm:pt>
    <dgm:pt modelId="{6414D3CC-6E87-4869-B894-A1A03C222DFE}" type="pres">
      <dgm:prSet presAssocID="{93784DC5-1C51-484D-93BA-FE00B6F431C6}" presName="dummy2a" presStyleCnt="0"/>
      <dgm:spPr/>
    </dgm:pt>
    <dgm:pt modelId="{2E39C43D-CCFE-4815-8FB7-8A17A6CDAE3E}" type="pres">
      <dgm:prSet presAssocID="{93784DC5-1C51-484D-93BA-FE00B6F431C6}" presName="dummy2b" presStyleCnt="0"/>
      <dgm:spPr/>
    </dgm:pt>
    <dgm:pt modelId="{49E3C750-DE2B-4BB0-894D-4A23D914AD04}" type="pres">
      <dgm:prSet presAssocID="{93784DC5-1C51-484D-93BA-FE00B6F431C6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A509D8F-3D35-416E-89F0-F245DF9298B0}" type="pres">
      <dgm:prSet presAssocID="{93784DC5-1C51-484D-93BA-FE00B6F431C6}" presName="wedge3" presStyleLbl="node1" presStyleIdx="2" presStyleCnt="4"/>
      <dgm:spPr/>
    </dgm:pt>
    <dgm:pt modelId="{3F8FAAA0-4ADA-4F55-93B8-EAAFD36E6AFF}" type="pres">
      <dgm:prSet presAssocID="{93784DC5-1C51-484D-93BA-FE00B6F431C6}" presName="dummy3a" presStyleCnt="0"/>
      <dgm:spPr/>
    </dgm:pt>
    <dgm:pt modelId="{71DED914-120A-4E74-B2A0-B181AF014EE4}" type="pres">
      <dgm:prSet presAssocID="{93784DC5-1C51-484D-93BA-FE00B6F431C6}" presName="dummy3b" presStyleCnt="0"/>
      <dgm:spPr/>
    </dgm:pt>
    <dgm:pt modelId="{23CFF95A-6604-45EC-98ED-C926707CC9E6}" type="pres">
      <dgm:prSet presAssocID="{93784DC5-1C51-484D-93BA-FE00B6F431C6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28A5653A-9DCD-4BD9-B07D-A0DBF2574832}" type="pres">
      <dgm:prSet presAssocID="{93784DC5-1C51-484D-93BA-FE00B6F431C6}" presName="wedge4" presStyleLbl="node1" presStyleIdx="3" presStyleCnt="4"/>
      <dgm:spPr/>
    </dgm:pt>
    <dgm:pt modelId="{647DB64F-5C76-4465-B453-32E469F589E7}" type="pres">
      <dgm:prSet presAssocID="{93784DC5-1C51-484D-93BA-FE00B6F431C6}" presName="dummy4a" presStyleCnt="0"/>
      <dgm:spPr/>
    </dgm:pt>
    <dgm:pt modelId="{CEC7621B-6C9A-4099-8CBA-483126EF6101}" type="pres">
      <dgm:prSet presAssocID="{93784DC5-1C51-484D-93BA-FE00B6F431C6}" presName="dummy4b" presStyleCnt="0"/>
      <dgm:spPr/>
    </dgm:pt>
    <dgm:pt modelId="{574146AE-6B49-4CCD-BD8C-D5A09CD41A3F}" type="pres">
      <dgm:prSet presAssocID="{93784DC5-1C51-484D-93BA-FE00B6F431C6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3D6E7868-D1C2-4A33-9EBC-55FAF6F7B132}" type="pres">
      <dgm:prSet presAssocID="{B4A55BF9-BD27-4FD5-922E-9C6B4D576238}" presName="arrowWedge1" presStyleLbl="fgSibTrans2D1" presStyleIdx="0" presStyleCnt="4"/>
      <dgm:spPr/>
    </dgm:pt>
    <dgm:pt modelId="{10686FC2-06E3-4F86-9B48-E1C481152733}" type="pres">
      <dgm:prSet presAssocID="{D87357BB-7771-410A-B040-6B7CA446D869}" presName="arrowWedge2" presStyleLbl="fgSibTrans2D1" presStyleIdx="1" presStyleCnt="4"/>
      <dgm:spPr/>
    </dgm:pt>
    <dgm:pt modelId="{E32682B2-B662-43C2-A6C8-D56A7BA46068}" type="pres">
      <dgm:prSet presAssocID="{99716BF9-7457-46D9-B7A2-7548319DE088}" presName="arrowWedge3" presStyleLbl="fgSibTrans2D1" presStyleIdx="2" presStyleCnt="4"/>
      <dgm:spPr/>
    </dgm:pt>
    <dgm:pt modelId="{28EA8D75-9629-4755-8819-28AFA85D215F}" type="pres">
      <dgm:prSet presAssocID="{F8AD67EA-AE33-44BA-8F16-C04714BA1CD5}" presName="arrowWedge4" presStyleLbl="fgSibTrans2D1" presStyleIdx="3" presStyleCnt="4"/>
      <dgm:spPr/>
    </dgm:pt>
  </dgm:ptLst>
  <dgm:cxnLst>
    <dgm:cxn modelId="{8BFC551B-C9AA-4A64-8C7A-BA8818199261}" type="presOf" srcId="{F06A6BF8-400E-4EBA-8766-8ABF1BA3A7FC}" destId="{F6560F31-380B-4998-AA30-BA64F0BB109A}" srcOrd="0" destOrd="0" presId="urn:microsoft.com/office/officeart/2005/8/layout/cycle8"/>
    <dgm:cxn modelId="{F5CCDC1D-7EB2-4E44-904D-DEA53B819711}" srcId="{93784DC5-1C51-484D-93BA-FE00B6F431C6}" destId="{08A7E2F7-7B33-4FC9-B587-0C0D2437D266}" srcOrd="0" destOrd="0" parTransId="{53B45CEF-B52B-4BB9-8DC3-6CD8B46704AD}" sibTransId="{B4A55BF9-BD27-4FD5-922E-9C6B4D576238}"/>
    <dgm:cxn modelId="{AAD02725-49CB-498F-817D-002848045035}" srcId="{93784DC5-1C51-484D-93BA-FE00B6F431C6}" destId="{18A3925D-5396-4AD6-8736-33B3B9A2DCBF}" srcOrd="3" destOrd="0" parTransId="{A38DEB66-8CBB-41FA-B7DB-544403651AE5}" sibTransId="{F8AD67EA-AE33-44BA-8F16-C04714BA1CD5}"/>
    <dgm:cxn modelId="{EDC80B2F-AD80-45CD-A577-0C8EA9A14BB7}" srcId="{93784DC5-1C51-484D-93BA-FE00B6F431C6}" destId="{EB3A1096-3F14-4D61-8B8C-2820A26A4260}" srcOrd="2" destOrd="0" parTransId="{E2DFFA0C-E8C4-4F3B-93D3-513643866FFD}" sibTransId="{99716BF9-7457-46D9-B7A2-7548319DE088}"/>
    <dgm:cxn modelId="{2DF4482F-3467-484B-B6AE-E0A6565D96C3}" type="presOf" srcId="{08A7E2F7-7B33-4FC9-B587-0C0D2437D266}" destId="{CA4BC122-3E7E-48DE-B4C3-183539915650}" srcOrd="1" destOrd="0" presId="urn:microsoft.com/office/officeart/2005/8/layout/cycle8"/>
    <dgm:cxn modelId="{2E12F63B-7115-4BB0-B990-88F1D45E0444}" type="presOf" srcId="{EB3A1096-3F14-4D61-8B8C-2820A26A4260}" destId="{23CFF95A-6604-45EC-98ED-C926707CC9E6}" srcOrd="1" destOrd="0" presId="urn:microsoft.com/office/officeart/2005/8/layout/cycle8"/>
    <dgm:cxn modelId="{5CB1D13C-FB88-41D4-94B3-75F3B011350E}" type="presOf" srcId="{EB3A1096-3F14-4D61-8B8C-2820A26A4260}" destId="{2A509D8F-3D35-416E-89F0-F245DF9298B0}" srcOrd="0" destOrd="0" presId="urn:microsoft.com/office/officeart/2005/8/layout/cycle8"/>
    <dgm:cxn modelId="{5DD9763D-7AC6-43B2-97D6-CEA6F17208D2}" type="presOf" srcId="{18A3925D-5396-4AD6-8736-33B3B9A2DCBF}" destId="{574146AE-6B49-4CCD-BD8C-D5A09CD41A3F}" srcOrd="1" destOrd="0" presId="urn:microsoft.com/office/officeart/2005/8/layout/cycle8"/>
    <dgm:cxn modelId="{8B450163-82F3-4394-B9FD-A04B5E090112}" type="presOf" srcId="{93784DC5-1C51-484D-93BA-FE00B6F431C6}" destId="{9118CE21-E75C-4317-A98E-17549F24222D}" srcOrd="0" destOrd="0" presId="urn:microsoft.com/office/officeart/2005/8/layout/cycle8"/>
    <dgm:cxn modelId="{E336B783-E5AD-4712-B0DB-4B8D434BF72E}" type="presOf" srcId="{18A3925D-5396-4AD6-8736-33B3B9A2DCBF}" destId="{28A5653A-9DCD-4BD9-B07D-A0DBF2574832}" srcOrd="0" destOrd="0" presId="urn:microsoft.com/office/officeart/2005/8/layout/cycle8"/>
    <dgm:cxn modelId="{C5FD7BBD-6B1A-4CDA-88BC-BD89DB34CF41}" type="presOf" srcId="{08A7E2F7-7B33-4FC9-B587-0C0D2437D266}" destId="{F52E37E2-33A4-437E-BEB2-4A57838409EA}" srcOrd="0" destOrd="0" presId="urn:microsoft.com/office/officeart/2005/8/layout/cycle8"/>
    <dgm:cxn modelId="{D43465DD-C330-4C6A-9818-B093A07BF9C8}" type="presOf" srcId="{F06A6BF8-400E-4EBA-8766-8ABF1BA3A7FC}" destId="{49E3C750-DE2B-4BB0-894D-4A23D914AD04}" srcOrd="1" destOrd="0" presId="urn:microsoft.com/office/officeart/2005/8/layout/cycle8"/>
    <dgm:cxn modelId="{F6C26DF3-1D6B-4F0E-84B5-5CDFFC74D8F5}" srcId="{93784DC5-1C51-484D-93BA-FE00B6F431C6}" destId="{F06A6BF8-400E-4EBA-8766-8ABF1BA3A7FC}" srcOrd="1" destOrd="0" parTransId="{862D3129-6D5E-42F1-A9F2-F252EC179CAD}" sibTransId="{D87357BB-7771-410A-B040-6B7CA446D869}"/>
    <dgm:cxn modelId="{755E0B79-412C-4003-B1A6-5E1BA8C15764}" type="presParOf" srcId="{9118CE21-E75C-4317-A98E-17549F24222D}" destId="{F52E37E2-33A4-437E-BEB2-4A57838409EA}" srcOrd="0" destOrd="0" presId="urn:microsoft.com/office/officeart/2005/8/layout/cycle8"/>
    <dgm:cxn modelId="{D4407466-B3EF-450E-A0DD-F6C64449B101}" type="presParOf" srcId="{9118CE21-E75C-4317-A98E-17549F24222D}" destId="{28FCBB53-776A-4F5C-A23E-8C4E93D94533}" srcOrd="1" destOrd="0" presId="urn:microsoft.com/office/officeart/2005/8/layout/cycle8"/>
    <dgm:cxn modelId="{EB709C64-C55B-407F-9E80-28CFD1077872}" type="presParOf" srcId="{9118CE21-E75C-4317-A98E-17549F24222D}" destId="{EEC6C97C-EB80-40F3-848C-3AFECEE79418}" srcOrd="2" destOrd="0" presId="urn:microsoft.com/office/officeart/2005/8/layout/cycle8"/>
    <dgm:cxn modelId="{1163A4CC-1DF5-40FB-A1FC-774F473D4CDF}" type="presParOf" srcId="{9118CE21-E75C-4317-A98E-17549F24222D}" destId="{CA4BC122-3E7E-48DE-B4C3-183539915650}" srcOrd="3" destOrd="0" presId="urn:microsoft.com/office/officeart/2005/8/layout/cycle8"/>
    <dgm:cxn modelId="{868DF748-5380-4F84-80E3-F04C547344A5}" type="presParOf" srcId="{9118CE21-E75C-4317-A98E-17549F24222D}" destId="{F6560F31-380B-4998-AA30-BA64F0BB109A}" srcOrd="4" destOrd="0" presId="urn:microsoft.com/office/officeart/2005/8/layout/cycle8"/>
    <dgm:cxn modelId="{313E1342-A904-48DA-8676-A1688A3A80A5}" type="presParOf" srcId="{9118CE21-E75C-4317-A98E-17549F24222D}" destId="{6414D3CC-6E87-4869-B894-A1A03C222DFE}" srcOrd="5" destOrd="0" presId="urn:microsoft.com/office/officeart/2005/8/layout/cycle8"/>
    <dgm:cxn modelId="{18827241-AA6A-46E2-A0CA-344B9C8C84AC}" type="presParOf" srcId="{9118CE21-E75C-4317-A98E-17549F24222D}" destId="{2E39C43D-CCFE-4815-8FB7-8A17A6CDAE3E}" srcOrd="6" destOrd="0" presId="urn:microsoft.com/office/officeart/2005/8/layout/cycle8"/>
    <dgm:cxn modelId="{9F2DE027-B9AE-4728-BBC9-D56D78CF8206}" type="presParOf" srcId="{9118CE21-E75C-4317-A98E-17549F24222D}" destId="{49E3C750-DE2B-4BB0-894D-4A23D914AD04}" srcOrd="7" destOrd="0" presId="urn:microsoft.com/office/officeart/2005/8/layout/cycle8"/>
    <dgm:cxn modelId="{E492B6EC-BAB1-4948-8DED-68D714BA121C}" type="presParOf" srcId="{9118CE21-E75C-4317-A98E-17549F24222D}" destId="{2A509D8F-3D35-416E-89F0-F245DF9298B0}" srcOrd="8" destOrd="0" presId="urn:microsoft.com/office/officeart/2005/8/layout/cycle8"/>
    <dgm:cxn modelId="{09F1B793-6FCC-4718-981B-E76DD265684D}" type="presParOf" srcId="{9118CE21-E75C-4317-A98E-17549F24222D}" destId="{3F8FAAA0-4ADA-4F55-93B8-EAAFD36E6AFF}" srcOrd="9" destOrd="0" presId="urn:microsoft.com/office/officeart/2005/8/layout/cycle8"/>
    <dgm:cxn modelId="{89523699-E1DB-4F82-9A2E-B307801F7086}" type="presParOf" srcId="{9118CE21-E75C-4317-A98E-17549F24222D}" destId="{71DED914-120A-4E74-B2A0-B181AF014EE4}" srcOrd="10" destOrd="0" presId="urn:microsoft.com/office/officeart/2005/8/layout/cycle8"/>
    <dgm:cxn modelId="{BD686C87-8F82-4B63-ABDF-E1A09A512F06}" type="presParOf" srcId="{9118CE21-E75C-4317-A98E-17549F24222D}" destId="{23CFF95A-6604-45EC-98ED-C926707CC9E6}" srcOrd="11" destOrd="0" presId="urn:microsoft.com/office/officeart/2005/8/layout/cycle8"/>
    <dgm:cxn modelId="{57A8E797-6BE0-4A4A-8A7B-D47A80CF938D}" type="presParOf" srcId="{9118CE21-E75C-4317-A98E-17549F24222D}" destId="{28A5653A-9DCD-4BD9-B07D-A0DBF2574832}" srcOrd="12" destOrd="0" presId="urn:microsoft.com/office/officeart/2005/8/layout/cycle8"/>
    <dgm:cxn modelId="{F54342B5-7A49-4BAE-8FF4-BB7C31AEA644}" type="presParOf" srcId="{9118CE21-E75C-4317-A98E-17549F24222D}" destId="{647DB64F-5C76-4465-B453-32E469F589E7}" srcOrd="13" destOrd="0" presId="urn:microsoft.com/office/officeart/2005/8/layout/cycle8"/>
    <dgm:cxn modelId="{BDBA2652-BFBB-4C7C-8319-4F390B89890B}" type="presParOf" srcId="{9118CE21-E75C-4317-A98E-17549F24222D}" destId="{CEC7621B-6C9A-4099-8CBA-483126EF6101}" srcOrd="14" destOrd="0" presId="urn:microsoft.com/office/officeart/2005/8/layout/cycle8"/>
    <dgm:cxn modelId="{515BDD87-20CE-4A62-B4E9-F3F2BB63DB11}" type="presParOf" srcId="{9118CE21-E75C-4317-A98E-17549F24222D}" destId="{574146AE-6B49-4CCD-BD8C-D5A09CD41A3F}" srcOrd="15" destOrd="0" presId="urn:microsoft.com/office/officeart/2005/8/layout/cycle8"/>
    <dgm:cxn modelId="{BE5D1BA9-5CC6-4F46-83CF-F5D728FB17E2}" type="presParOf" srcId="{9118CE21-E75C-4317-A98E-17549F24222D}" destId="{3D6E7868-D1C2-4A33-9EBC-55FAF6F7B132}" srcOrd="16" destOrd="0" presId="urn:microsoft.com/office/officeart/2005/8/layout/cycle8"/>
    <dgm:cxn modelId="{6AE65E20-8DBB-455F-9C2B-DC0B8E1892FF}" type="presParOf" srcId="{9118CE21-E75C-4317-A98E-17549F24222D}" destId="{10686FC2-06E3-4F86-9B48-E1C481152733}" srcOrd="17" destOrd="0" presId="urn:microsoft.com/office/officeart/2005/8/layout/cycle8"/>
    <dgm:cxn modelId="{A07276EA-BA6E-4723-A291-6A4EAA057073}" type="presParOf" srcId="{9118CE21-E75C-4317-A98E-17549F24222D}" destId="{E32682B2-B662-43C2-A6C8-D56A7BA46068}" srcOrd="18" destOrd="0" presId="urn:microsoft.com/office/officeart/2005/8/layout/cycle8"/>
    <dgm:cxn modelId="{237AE262-2A3D-4DE4-AC27-7E2F2B61A7DA}" type="presParOf" srcId="{9118CE21-E75C-4317-A98E-17549F24222D}" destId="{28EA8D75-9629-4755-8819-28AFA85D215F}" srcOrd="19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11A9491-8A99-4905-B9B1-6519E2B8E7DB}" type="doc">
      <dgm:prSet loTypeId="urn:microsoft.com/office/officeart/2005/8/layout/process1" loCatId="process" qsTypeId="urn:microsoft.com/office/officeart/2005/8/quickstyle/simple2" qsCatId="simple" csTypeId="urn:microsoft.com/office/officeart/2005/8/colors/accent2_2" csCatId="accent2"/>
      <dgm:spPr/>
      <dgm:t>
        <a:bodyPr/>
        <a:lstStyle/>
        <a:p>
          <a:endParaRPr lang="it-IT"/>
        </a:p>
      </dgm:t>
    </dgm:pt>
    <dgm:pt modelId="{E3D0AF73-95C1-4E59-BCC2-E270EEF2975D}">
      <dgm:prSet/>
      <dgm:spPr/>
      <dgm:t>
        <a:bodyPr/>
        <a:lstStyle/>
        <a:p>
          <a:r>
            <a:rPr lang="it-IT"/>
            <a:t>Operazioni non provochino perdita di consistenza dei dati</a:t>
          </a:r>
        </a:p>
      </dgm:t>
    </dgm:pt>
    <dgm:pt modelId="{6F17534C-AF07-4B1E-AF6A-5A13314468E2}" type="parTrans" cxnId="{C3312A59-F57C-49CD-9C88-3905AAEA2596}">
      <dgm:prSet/>
      <dgm:spPr/>
      <dgm:t>
        <a:bodyPr/>
        <a:lstStyle/>
        <a:p>
          <a:endParaRPr lang="it-IT"/>
        </a:p>
      </dgm:t>
    </dgm:pt>
    <dgm:pt modelId="{2C518674-F579-44B6-A530-A65641978B1E}" type="sibTrans" cxnId="{C3312A59-F57C-49CD-9C88-3905AAEA2596}">
      <dgm:prSet/>
      <dgm:spPr/>
      <dgm:t>
        <a:bodyPr/>
        <a:lstStyle/>
        <a:p>
          <a:endParaRPr lang="it-IT"/>
        </a:p>
      </dgm:t>
    </dgm:pt>
    <dgm:pt modelId="{C09E4457-A076-4C04-871C-4091FC055EBE}" type="pres">
      <dgm:prSet presAssocID="{311A9491-8A99-4905-B9B1-6519E2B8E7DB}" presName="Name0" presStyleCnt="0">
        <dgm:presLayoutVars>
          <dgm:dir/>
          <dgm:resizeHandles val="exact"/>
        </dgm:presLayoutVars>
      </dgm:prSet>
      <dgm:spPr/>
    </dgm:pt>
    <dgm:pt modelId="{73E9D29C-26B0-4E20-8EC6-C10E8DFAB5FB}" type="pres">
      <dgm:prSet presAssocID="{E3D0AF73-95C1-4E59-BCC2-E270EEF2975D}" presName="node" presStyleLbl="node1" presStyleIdx="0" presStyleCnt="1">
        <dgm:presLayoutVars>
          <dgm:bulletEnabled val="1"/>
        </dgm:presLayoutVars>
      </dgm:prSet>
      <dgm:spPr/>
    </dgm:pt>
  </dgm:ptLst>
  <dgm:cxnLst>
    <dgm:cxn modelId="{DE1AB761-6C51-4EEC-985F-ED738691A357}" type="presOf" srcId="{311A9491-8A99-4905-B9B1-6519E2B8E7DB}" destId="{C09E4457-A076-4C04-871C-4091FC055EBE}" srcOrd="0" destOrd="0" presId="urn:microsoft.com/office/officeart/2005/8/layout/process1"/>
    <dgm:cxn modelId="{C3312A59-F57C-49CD-9C88-3905AAEA2596}" srcId="{311A9491-8A99-4905-B9B1-6519E2B8E7DB}" destId="{E3D0AF73-95C1-4E59-BCC2-E270EEF2975D}" srcOrd="0" destOrd="0" parTransId="{6F17534C-AF07-4B1E-AF6A-5A13314468E2}" sibTransId="{2C518674-F579-44B6-A530-A65641978B1E}"/>
    <dgm:cxn modelId="{AC5FD286-150B-444D-AF98-F51111F0197F}" type="presOf" srcId="{E3D0AF73-95C1-4E59-BCC2-E270EEF2975D}" destId="{73E9D29C-26B0-4E20-8EC6-C10E8DFAB5FB}" srcOrd="0" destOrd="0" presId="urn:microsoft.com/office/officeart/2005/8/layout/process1"/>
    <dgm:cxn modelId="{9292B8E6-9752-4A7B-BBE6-555872707255}" type="presParOf" srcId="{C09E4457-A076-4C04-871C-4091FC055EBE}" destId="{73E9D29C-26B0-4E20-8EC6-C10E8DFAB5F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99268E6-CFC2-43BD-A974-44920DF4BDE7}" type="doc">
      <dgm:prSet loTypeId="urn:microsoft.com/office/officeart/2005/8/layout/process1" loCatId="process" qsTypeId="urn:microsoft.com/office/officeart/2005/8/quickstyle/simple5" qsCatId="simple" csTypeId="urn:microsoft.com/office/officeart/2005/8/colors/accent5_2" csCatId="accent5"/>
      <dgm:spPr/>
      <dgm:t>
        <a:bodyPr/>
        <a:lstStyle/>
        <a:p>
          <a:endParaRPr lang="it-IT"/>
        </a:p>
      </dgm:t>
    </dgm:pt>
    <dgm:pt modelId="{2AB63699-7290-4CA8-B8EB-9FE3E932AD97}">
      <dgm:prSet/>
      <dgm:spPr/>
      <dgm:t>
        <a:bodyPr/>
        <a:lstStyle/>
        <a:p>
          <a:r>
            <a:rPr lang="it-IT"/>
            <a:t>Dati significativi ed effettivamente utilizzabili</a:t>
          </a:r>
        </a:p>
      </dgm:t>
    </dgm:pt>
    <dgm:pt modelId="{59161450-D59D-4879-996C-E7D20038090F}" type="parTrans" cxnId="{8FD594EF-0A1A-4369-B195-9FF1667B682E}">
      <dgm:prSet/>
      <dgm:spPr/>
      <dgm:t>
        <a:bodyPr/>
        <a:lstStyle/>
        <a:p>
          <a:endParaRPr lang="it-IT"/>
        </a:p>
      </dgm:t>
    </dgm:pt>
    <dgm:pt modelId="{FAAEFC72-3573-429F-ABEF-E8B2FC03B802}" type="sibTrans" cxnId="{8FD594EF-0A1A-4369-B195-9FF1667B682E}">
      <dgm:prSet/>
      <dgm:spPr/>
      <dgm:t>
        <a:bodyPr/>
        <a:lstStyle/>
        <a:p>
          <a:endParaRPr lang="it-IT"/>
        </a:p>
      </dgm:t>
    </dgm:pt>
    <dgm:pt modelId="{A87E4147-B47C-493F-B5F1-1A436946FD7E}" type="pres">
      <dgm:prSet presAssocID="{099268E6-CFC2-43BD-A974-44920DF4BDE7}" presName="Name0" presStyleCnt="0">
        <dgm:presLayoutVars>
          <dgm:dir/>
          <dgm:resizeHandles val="exact"/>
        </dgm:presLayoutVars>
      </dgm:prSet>
      <dgm:spPr/>
    </dgm:pt>
    <dgm:pt modelId="{68462D7B-3442-4BF8-A0A2-B311463856CA}" type="pres">
      <dgm:prSet presAssocID="{2AB63699-7290-4CA8-B8EB-9FE3E932AD97}" presName="node" presStyleLbl="node1" presStyleIdx="0" presStyleCnt="1">
        <dgm:presLayoutVars>
          <dgm:bulletEnabled val="1"/>
        </dgm:presLayoutVars>
      </dgm:prSet>
      <dgm:spPr/>
    </dgm:pt>
  </dgm:ptLst>
  <dgm:cxnLst>
    <dgm:cxn modelId="{1EC76774-EE9B-4866-ABCE-339FC627CF0B}" type="presOf" srcId="{2AB63699-7290-4CA8-B8EB-9FE3E932AD97}" destId="{68462D7B-3442-4BF8-A0A2-B311463856CA}" srcOrd="0" destOrd="0" presId="urn:microsoft.com/office/officeart/2005/8/layout/process1"/>
    <dgm:cxn modelId="{4925E8C8-F537-4989-BAB7-8D881FA13853}" type="presOf" srcId="{099268E6-CFC2-43BD-A974-44920DF4BDE7}" destId="{A87E4147-B47C-493F-B5F1-1A436946FD7E}" srcOrd="0" destOrd="0" presId="urn:microsoft.com/office/officeart/2005/8/layout/process1"/>
    <dgm:cxn modelId="{8FD594EF-0A1A-4369-B195-9FF1667B682E}" srcId="{099268E6-CFC2-43BD-A974-44920DF4BDE7}" destId="{2AB63699-7290-4CA8-B8EB-9FE3E932AD97}" srcOrd="0" destOrd="0" parTransId="{59161450-D59D-4879-996C-E7D20038090F}" sibTransId="{FAAEFC72-3573-429F-ABEF-E8B2FC03B802}"/>
    <dgm:cxn modelId="{1C02E15E-478F-4F0F-9FF0-170CEA7777CD}" type="presParOf" srcId="{A87E4147-B47C-493F-B5F1-1A436946FD7E}" destId="{68462D7B-3442-4BF8-A0A2-B311463856CA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86315C3A-1387-45DA-9701-6660A60C47B0}" type="doc">
      <dgm:prSet loTypeId="urn:microsoft.com/office/officeart/2005/8/layout/process1" loCatId="process" qsTypeId="urn:microsoft.com/office/officeart/2005/8/quickstyle/simple2" qsCatId="simple" csTypeId="urn:microsoft.com/office/officeart/2005/8/colors/colorful5" csCatId="colorful"/>
      <dgm:spPr/>
      <dgm:t>
        <a:bodyPr/>
        <a:lstStyle/>
        <a:p>
          <a:endParaRPr lang="it-IT"/>
        </a:p>
      </dgm:t>
    </dgm:pt>
    <dgm:pt modelId="{3F9A69D2-F666-46BC-A264-11CEA2E3C4BA}">
      <dgm:prSet/>
      <dgm:spPr/>
      <dgm:t>
        <a:bodyPr/>
        <a:lstStyle/>
        <a:p>
          <a:r>
            <a:rPr lang="it-IT"/>
            <a:t>Accesso attraverso diverse modalità ai dati comuni</a:t>
          </a:r>
        </a:p>
      </dgm:t>
    </dgm:pt>
    <dgm:pt modelId="{C463E693-C3BA-41C2-927B-9F3A7A184C46}" type="parTrans" cxnId="{F9B4DCA5-4675-4237-8238-159AD855526B}">
      <dgm:prSet/>
      <dgm:spPr/>
      <dgm:t>
        <a:bodyPr/>
        <a:lstStyle/>
        <a:p>
          <a:endParaRPr lang="it-IT"/>
        </a:p>
      </dgm:t>
    </dgm:pt>
    <dgm:pt modelId="{0B39799C-166D-4D6D-9B4B-2662313C7396}" type="sibTrans" cxnId="{F9B4DCA5-4675-4237-8238-159AD855526B}">
      <dgm:prSet/>
      <dgm:spPr/>
      <dgm:t>
        <a:bodyPr/>
        <a:lstStyle/>
        <a:p>
          <a:endParaRPr lang="it-IT"/>
        </a:p>
      </dgm:t>
    </dgm:pt>
    <dgm:pt modelId="{E3C41BCE-2028-4B58-83E8-BA5F1E433FD1}" type="pres">
      <dgm:prSet presAssocID="{86315C3A-1387-45DA-9701-6660A60C47B0}" presName="Name0" presStyleCnt="0">
        <dgm:presLayoutVars>
          <dgm:dir/>
          <dgm:resizeHandles val="exact"/>
        </dgm:presLayoutVars>
      </dgm:prSet>
      <dgm:spPr/>
    </dgm:pt>
    <dgm:pt modelId="{5B2C2688-433B-46CD-8498-63891999B717}" type="pres">
      <dgm:prSet presAssocID="{3F9A69D2-F666-46BC-A264-11CEA2E3C4BA}" presName="node" presStyleLbl="node1" presStyleIdx="0" presStyleCnt="1">
        <dgm:presLayoutVars>
          <dgm:bulletEnabled val="1"/>
        </dgm:presLayoutVars>
      </dgm:prSet>
      <dgm:spPr/>
    </dgm:pt>
  </dgm:ptLst>
  <dgm:cxnLst>
    <dgm:cxn modelId="{49A38301-5E70-4DB3-9FDD-65F7BE139FF2}" type="presOf" srcId="{3F9A69D2-F666-46BC-A264-11CEA2E3C4BA}" destId="{5B2C2688-433B-46CD-8498-63891999B717}" srcOrd="0" destOrd="0" presId="urn:microsoft.com/office/officeart/2005/8/layout/process1"/>
    <dgm:cxn modelId="{EFC9F94B-7737-46E0-BF78-0663368C16D1}" type="presOf" srcId="{86315C3A-1387-45DA-9701-6660A60C47B0}" destId="{E3C41BCE-2028-4B58-83E8-BA5F1E433FD1}" srcOrd="0" destOrd="0" presId="urn:microsoft.com/office/officeart/2005/8/layout/process1"/>
    <dgm:cxn modelId="{F9B4DCA5-4675-4237-8238-159AD855526B}" srcId="{86315C3A-1387-45DA-9701-6660A60C47B0}" destId="{3F9A69D2-F666-46BC-A264-11CEA2E3C4BA}" srcOrd="0" destOrd="0" parTransId="{C463E693-C3BA-41C2-927B-9F3A7A184C46}" sibTransId="{0B39799C-166D-4D6D-9B4B-2662313C7396}"/>
    <dgm:cxn modelId="{9D1F5A71-AF5C-40F0-98D5-D59AAF73F90E}" type="presParOf" srcId="{E3C41BCE-2028-4B58-83E8-BA5F1E433FD1}" destId="{5B2C2688-433B-46CD-8498-63891999B717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A4F395C3-CA95-4366-A098-561AEDA666E7}" type="doc">
      <dgm:prSet loTypeId="urn:microsoft.com/office/officeart/2005/8/layout/process1" loCatId="process" qsTypeId="urn:microsoft.com/office/officeart/2005/8/quickstyle/simple5" qsCatId="simple" csTypeId="urn:microsoft.com/office/officeart/2005/8/colors/colorful1" csCatId="colorful"/>
      <dgm:spPr/>
      <dgm:t>
        <a:bodyPr/>
        <a:lstStyle/>
        <a:p>
          <a:endParaRPr lang="it-IT"/>
        </a:p>
      </dgm:t>
    </dgm:pt>
    <dgm:pt modelId="{7FEE6FDB-1634-4CF3-8BDF-B9F613853F66}">
      <dgm:prSet/>
      <dgm:spPr/>
      <dgm:t>
        <a:bodyPr/>
        <a:lstStyle/>
        <a:p>
          <a:r>
            <a:rPr lang="it-IT" dirty="0"/>
            <a:t>Tempo di vita maggiore rispetto al singolo utilizzo</a:t>
          </a:r>
        </a:p>
      </dgm:t>
    </dgm:pt>
    <dgm:pt modelId="{4271F52E-E686-48B1-B2E2-374DF3DAA040}" type="parTrans" cxnId="{EC3BED24-04E5-4770-8B97-EA1E3CADDD71}">
      <dgm:prSet/>
      <dgm:spPr/>
      <dgm:t>
        <a:bodyPr/>
        <a:lstStyle/>
        <a:p>
          <a:endParaRPr lang="it-IT"/>
        </a:p>
      </dgm:t>
    </dgm:pt>
    <dgm:pt modelId="{27721132-9E60-4D0C-8DC8-BECB832D5294}" type="sibTrans" cxnId="{EC3BED24-04E5-4770-8B97-EA1E3CADDD71}">
      <dgm:prSet/>
      <dgm:spPr/>
      <dgm:t>
        <a:bodyPr/>
        <a:lstStyle/>
        <a:p>
          <a:endParaRPr lang="it-IT"/>
        </a:p>
      </dgm:t>
    </dgm:pt>
    <dgm:pt modelId="{A93DABF5-088A-4693-BF6F-3F1B1CDB92C6}" type="pres">
      <dgm:prSet presAssocID="{A4F395C3-CA95-4366-A098-561AEDA666E7}" presName="Name0" presStyleCnt="0">
        <dgm:presLayoutVars>
          <dgm:dir/>
          <dgm:resizeHandles val="exact"/>
        </dgm:presLayoutVars>
      </dgm:prSet>
      <dgm:spPr/>
    </dgm:pt>
    <dgm:pt modelId="{636128D8-2E48-4C05-A30E-ABC5003DC16D}" type="pres">
      <dgm:prSet presAssocID="{7FEE6FDB-1634-4CF3-8BDF-B9F613853F66}" presName="node" presStyleLbl="node1" presStyleIdx="0" presStyleCnt="1">
        <dgm:presLayoutVars>
          <dgm:bulletEnabled val="1"/>
        </dgm:presLayoutVars>
      </dgm:prSet>
      <dgm:spPr/>
    </dgm:pt>
  </dgm:ptLst>
  <dgm:cxnLst>
    <dgm:cxn modelId="{C856E90E-7ADD-4872-B9FB-A90224C4F04A}" type="presOf" srcId="{7FEE6FDB-1634-4CF3-8BDF-B9F613853F66}" destId="{636128D8-2E48-4C05-A30E-ABC5003DC16D}" srcOrd="0" destOrd="0" presId="urn:microsoft.com/office/officeart/2005/8/layout/process1"/>
    <dgm:cxn modelId="{EC3BED24-04E5-4770-8B97-EA1E3CADDD71}" srcId="{A4F395C3-CA95-4366-A098-561AEDA666E7}" destId="{7FEE6FDB-1634-4CF3-8BDF-B9F613853F66}" srcOrd="0" destOrd="0" parTransId="{4271F52E-E686-48B1-B2E2-374DF3DAA040}" sibTransId="{27721132-9E60-4D0C-8DC8-BECB832D5294}"/>
    <dgm:cxn modelId="{AC5E8A98-9D0A-4DA3-AF73-3BC057735E10}" type="presOf" srcId="{A4F395C3-CA95-4366-A098-561AEDA666E7}" destId="{A93DABF5-088A-4693-BF6F-3F1B1CDB92C6}" srcOrd="0" destOrd="0" presId="urn:microsoft.com/office/officeart/2005/8/layout/process1"/>
    <dgm:cxn modelId="{266A6AC4-C1A1-46C2-9FF5-134FF0A74A1F}" type="presParOf" srcId="{A93DABF5-088A-4693-BF6F-3F1B1CDB92C6}" destId="{636128D8-2E48-4C05-A30E-ABC5003DC16D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953C01B-E228-4374-B293-90BFBE55554D}" type="doc">
      <dgm:prSet loTypeId="urn:microsoft.com/office/officeart/2005/8/layout/process1" loCatId="process" qsTypeId="urn:microsoft.com/office/officeart/2005/8/quickstyle/simple4" qsCatId="simple" csTypeId="urn:microsoft.com/office/officeart/2005/8/colors/accent6_2" csCatId="accent6"/>
      <dgm:spPr/>
      <dgm:t>
        <a:bodyPr/>
        <a:lstStyle/>
        <a:p>
          <a:endParaRPr lang="it-IT"/>
        </a:p>
      </dgm:t>
    </dgm:pt>
    <dgm:pt modelId="{A6369265-A927-4AF4-91B4-66A1FE7D1E49}">
      <dgm:prSet/>
      <dgm:spPr/>
      <dgm:t>
        <a:bodyPr/>
        <a:lstStyle/>
        <a:p>
          <a:r>
            <a:rPr lang="it-IT"/>
            <a:t>Mantenere le performance all'aumentare della quantità di dati</a:t>
          </a:r>
        </a:p>
      </dgm:t>
    </dgm:pt>
    <dgm:pt modelId="{AD884FAF-AD9C-4739-8143-AF27A1DA3655}" type="parTrans" cxnId="{83D975BB-CBD5-4A41-BBBA-62D4285A0CE4}">
      <dgm:prSet/>
      <dgm:spPr/>
      <dgm:t>
        <a:bodyPr/>
        <a:lstStyle/>
        <a:p>
          <a:endParaRPr lang="it-IT"/>
        </a:p>
      </dgm:t>
    </dgm:pt>
    <dgm:pt modelId="{891297D0-D3EF-42C9-83C7-82920C529EFF}" type="sibTrans" cxnId="{83D975BB-CBD5-4A41-BBBA-62D4285A0CE4}">
      <dgm:prSet/>
      <dgm:spPr/>
      <dgm:t>
        <a:bodyPr/>
        <a:lstStyle/>
        <a:p>
          <a:endParaRPr lang="it-IT"/>
        </a:p>
      </dgm:t>
    </dgm:pt>
    <dgm:pt modelId="{2989863A-F9E2-4276-BDCA-1F932891C893}" type="pres">
      <dgm:prSet presAssocID="{E953C01B-E228-4374-B293-90BFBE55554D}" presName="Name0" presStyleCnt="0">
        <dgm:presLayoutVars>
          <dgm:dir/>
          <dgm:resizeHandles val="exact"/>
        </dgm:presLayoutVars>
      </dgm:prSet>
      <dgm:spPr/>
    </dgm:pt>
    <dgm:pt modelId="{3E652F8B-ECD0-4F88-9C30-89CCFCBA83DF}" type="pres">
      <dgm:prSet presAssocID="{A6369265-A927-4AF4-91B4-66A1FE7D1E49}" presName="node" presStyleLbl="node1" presStyleIdx="0" presStyleCnt="1">
        <dgm:presLayoutVars>
          <dgm:bulletEnabled val="1"/>
        </dgm:presLayoutVars>
      </dgm:prSet>
      <dgm:spPr/>
    </dgm:pt>
  </dgm:ptLst>
  <dgm:cxnLst>
    <dgm:cxn modelId="{ADB6A006-33C7-4A2C-A978-B59D15EA1081}" type="presOf" srcId="{E953C01B-E228-4374-B293-90BFBE55554D}" destId="{2989863A-F9E2-4276-BDCA-1F932891C893}" srcOrd="0" destOrd="0" presId="urn:microsoft.com/office/officeart/2005/8/layout/process1"/>
    <dgm:cxn modelId="{FAA70A17-A614-400B-A8A6-3980292E7AAD}" type="presOf" srcId="{A6369265-A927-4AF4-91B4-66A1FE7D1E49}" destId="{3E652F8B-ECD0-4F88-9C30-89CCFCBA83DF}" srcOrd="0" destOrd="0" presId="urn:microsoft.com/office/officeart/2005/8/layout/process1"/>
    <dgm:cxn modelId="{83D975BB-CBD5-4A41-BBBA-62D4285A0CE4}" srcId="{E953C01B-E228-4374-B293-90BFBE55554D}" destId="{A6369265-A927-4AF4-91B4-66A1FE7D1E49}" srcOrd="0" destOrd="0" parTransId="{AD884FAF-AD9C-4739-8143-AF27A1DA3655}" sibTransId="{891297D0-D3EF-42C9-83C7-82920C529EFF}"/>
    <dgm:cxn modelId="{BD5DC3F8-A0CF-42CC-B29B-5086EF095AE9}" type="presParOf" srcId="{2989863A-F9E2-4276-BDCA-1F932891C893}" destId="{3E652F8B-ECD0-4F88-9C30-89CCFCBA83DF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65720395-FD75-4739-811F-E4DFCC53704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it-IT"/>
        </a:p>
      </dgm:t>
    </dgm:pt>
    <dgm:pt modelId="{CB3E2217-3942-4DF9-B013-03047DBF9009}">
      <dgm:prSet/>
      <dgm:spPr/>
      <dgm:t>
        <a:bodyPr/>
        <a:lstStyle/>
        <a:p>
          <a:r>
            <a:rPr lang="it-IT"/>
            <a:t>Insieme delle istanze delle categorie in un determinato istante di tempo</a:t>
          </a:r>
        </a:p>
      </dgm:t>
    </dgm:pt>
    <dgm:pt modelId="{657D200D-191F-4172-A4B1-D430B177A47B}" type="parTrans" cxnId="{DF3AEEF3-C7AA-4B30-8248-89B0DDAA55BE}">
      <dgm:prSet/>
      <dgm:spPr/>
      <dgm:t>
        <a:bodyPr/>
        <a:lstStyle/>
        <a:p>
          <a:endParaRPr lang="it-IT"/>
        </a:p>
      </dgm:t>
    </dgm:pt>
    <dgm:pt modelId="{73FAF316-CC3C-435E-8AB3-35D565515E70}" type="sibTrans" cxnId="{DF3AEEF3-C7AA-4B30-8248-89B0DDAA55BE}">
      <dgm:prSet/>
      <dgm:spPr/>
      <dgm:t>
        <a:bodyPr/>
        <a:lstStyle/>
        <a:p>
          <a:endParaRPr lang="it-IT"/>
        </a:p>
      </dgm:t>
    </dgm:pt>
    <dgm:pt modelId="{B26A77C9-0054-4BB6-8612-A73984BB939C}" type="pres">
      <dgm:prSet presAssocID="{65720395-FD75-4739-811F-E4DFCC53704B}" presName="Name0" presStyleCnt="0">
        <dgm:presLayoutVars>
          <dgm:dir/>
          <dgm:resizeHandles val="exact"/>
        </dgm:presLayoutVars>
      </dgm:prSet>
      <dgm:spPr/>
    </dgm:pt>
    <dgm:pt modelId="{7D575FA2-81A9-4145-AADB-69BFCD1B9DB5}" type="pres">
      <dgm:prSet presAssocID="{CB3E2217-3942-4DF9-B013-03047DBF9009}" presName="node" presStyleLbl="node1" presStyleIdx="0" presStyleCnt="1">
        <dgm:presLayoutVars>
          <dgm:bulletEnabled val="1"/>
        </dgm:presLayoutVars>
      </dgm:prSet>
      <dgm:spPr/>
    </dgm:pt>
  </dgm:ptLst>
  <dgm:cxnLst>
    <dgm:cxn modelId="{CCAFE113-F42F-49C3-850B-B46E2C871D55}" type="presOf" srcId="{CB3E2217-3942-4DF9-B013-03047DBF9009}" destId="{7D575FA2-81A9-4145-AADB-69BFCD1B9DB5}" srcOrd="0" destOrd="0" presId="urn:microsoft.com/office/officeart/2005/8/layout/process1"/>
    <dgm:cxn modelId="{866C3FB7-9C97-4D88-9C7B-977F75D56DCA}" type="presOf" srcId="{65720395-FD75-4739-811F-E4DFCC53704B}" destId="{B26A77C9-0054-4BB6-8612-A73984BB939C}" srcOrd="0" destOrd="0" presId="urn:microsoft.com/office/officeart/2005/8/layout/process1"/>
    <dgm:cxn modelId="{DF3AEEF3-C7AA-4B30-8248-89B0DDAA55BE}" srcId="{65720395-FD75-4739-811F-E4DFCC53704B}" destId="{CB3E2217-3942-4DF9-B013-03047DBF9009}" srcOrd="0" destOrd="0" parTransId="{657D200D-191F-4172-A4B1-D430B177A47B}" sibTransId="{73FAF316-CC3C-435E-8AB3-35D565515E70}"/>
    <dgm:cxn modelId="{AFCE5008-CDF2-4C17-A1AB-05902076E6EE}" type="presParOf" srcId="{B26A77C9-0054-4BB6-8612-A73984BB939C}" destId="{7D575FA2-81A9-4145-AADB-69BFCD1B9DB5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96D391F4-E781-4E6E-A4F0-FFEC186068C6}" type="doc">
      <dgm:prSet loTypeId="urn:microsoft.com/office/officeart/2005/8/layout/process1" loCatId="process" qsTypeId="urn:microsoft.com/office/officeart/2005/8/quickstyle/simple3" qsCatId="simple" csTypeId="urn:microsoft.com/office/officeart/2005/8/colors/accent2_2" csCatId="accent2"/>
      <dgm:spPr/>
      <dgm:t>
        <a:bodyPr/>
        <a:lstStyle/>
        <a:p>
          <a:endParaRPr lang="it-IT"/>
        </a:p>
      </dgm:t>
    </dgm:pt>
    <dgm:pt modelId="{A9586F3C-0455-4C53-93C8-7FCF7F092703}">
      <dgm:prSet/>
      <dgm:spPr/>
      <dgm:t>
        <a:bodyPr/>
        <a:lstStyle/>
        <a:p>
          <a:r>
            <a:rPr lang="it-IT"/>
            <a:t>Insieme di concetti e di costrutti utilizzati per organizzare i dati di interesse, descrivendone la struttura e la dinamica</a:t>
          </a:r>
        </a:p>
      </dgm:t>
    </dgm:pt>
    <dgm:pt modelId="{D62BD7C3-F76F-48F6-BD50-4559DBEC9450}" type="parTrans" cxnId="{167FB179-1896-428F-BA00-C463634EB150}">
      <dgm:prSet/>
      <dgm:spPr/>
      <dgm:t>
        <a:bodyPr/>
        <a:lstStyle/>
        <a:p>
          <a:endParaRPr lang="it-IT"/>
        </a:p>
      </dgm:t>
    </dgm:pt>
    <dgm:pt modelId="{81F65003-687C-4074-ADDD-6DB472F09AF6}" type="sibTrans" cxnId="{167FB179-1896-428F-BA00-C463634EB150}">
      <dgm:prSet/>
      <dgm:spPr/>
      <dgm:t>
        <a:bodyPr/>
        <a:lstStyle/>
        <a:p>
          <a:endParaRPr lang="it-IT"/>
        </a:p>
      </dgm:t>
    </dgm:pt>
    <dgm:pt modelId="{01115198-1425-453B-963E-8FFA3440A040}" type="pres">
      <dgm:prSet presAssocID="{96D391F4-E781-4E6E-A4F0-FFEC186068C6}" presName="Name0" presStyleCnt="0">
        <dgm:presLayoutVars>
          <dgm:dir/>
          <dgm:resizeHandles val="exact"/>
        </dgm:presLayoutVars>
      </dgm:prSet>
      <dgm:spPr/>
    </dgm:pt>
    <dgm:pt modelId="{7B279F66-E9BD-487E-BF1E-697C8E96FA4A}" type="pres">
      <dgm:prSet presAssocID="{A9586F3C-0455-4C53-93C8-7FCF7F092703}" presName="node" presStyleLbl="node1" presStyleIdx="0" presStyleCnt="1">
        <dgm:presLayoutVars>
          <dgm:bulletEnabled val="1"/>
        </dgm:presLayoutVars>
      </dgm:prSet>
      <dgm:spPr/>
    </dgm:pt>
  </dgm:ptLst>
  <dgm:cxnLst>
    <dgm:cxn modelId="{D3DA945D-E688-48C0-8E6F-7B40C184B0A7}" type="presOf" srcId="{A9586F3C-0455-4C53-93C8-7FCF7F092703}" destId="{7B279F66-E9BD-487E-BF1E-697C8E96FA4A}" srcOrd="0" destOrd="0" presId="urn:microsoft.com/office/officeart/2005/8/layout/process1"/>
    <dgm:cxn modelId="{167FB179-1896-428F-BA00-C463634EB150}" srcId="{96D391F4-E781-4E6E-A4F0-FFEC186068C6}" destId="{A9586F3C-0455-4C53-93C8-7FCF7F092703}" srcOrd="0" destOrd="0" parTransId="{D62BD7C3-F76F-48F6-BD50-4559DBEC9450}" sibTransId="{81F65003-687C-4074-ADDD-6DB472F09AF6}"/>
    <dgm:cxn modelId="{5C69D6F0-725B-497E-ADC7-A157E0C7B381}" type="presOf" srcId="{96D391F4-E781-4E6E-A4F0-FFEC186068C6}" destId="{01115198-1425-453B-963E-8FFA3440A040}" srcOrd="0" destOrd="0" presId="urn:microsoft.com/office/officeart/2005/8/layout/process1"/>
    <dgm:cxn modelId="{64EEA21A-29A9-4EAE-8677-7C7AFCFA7A38}" type="presParOf" srcId="{01115198-1425-453B-963E-8FFA3440A040}" destId="{7B279F66-E9BD-487E-BF1E-697C8E96FA4A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2585315-4E1F-4A5B-864C-11AB6E5D5A02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it-IT"/>
        </a:p>
      </dgm:t>
    </dgm:pt>
    <dgm:pt modelId="{1167AA77-B00E-4FFA-B86E-E73CD8B46780}">
      <dgm:prSet/>
      <dgm:spPr/>
      <dgm:t>
        <a:bodyPr/>
        <a:lstStyle/>
        <a:p>
          <a:r>
            <a:rPr lang="it-IT"/>
            <a:t>Concettuali</a:t>
          </a:r>
        </a:p>
      </dgm:t>
    </dgm:pt>
    <dgm:pt modelId="{9393EDDE-B112-49C8-AFAE-DE37F5AD0CD2}" type="parTrans" cxnId="{1D861434-B4F8-4959-87ED-0E1B41ADC930}">
      <dgm:prSet/>
      <dgm:spPr/>
      <dgm:t>
        <a:bodyPr/>
        <a:lstStyle/>
        <a:p>
          <a:endParaRPr lang="it-IT"/>
        </a:p>
      </dgm:t>
    </dgm:pt>
    <dgm:pt modelId="{6D696F71-D094-4272-B41B-9E96BAA4D546}" type="sibTrans" cxnId="{1D861434-B4F8-4959-87ED-0E1B41ADC930}">
      <dgm:prSet/>
      <dgm:spPr/>
      <dgm:t>
        <a:bodyPr/>
        <a:lstStyle/>
        <a:p>
          <a:endParaRPr lang="it-IT"/>
        </a:p>
      </dgm:t>
    </dgm:pt>
    <dgm:pt modelId="{CE18BA25-3F18-4B59-995A-A52281291F67}" type="pres">
      <dgm:prSet presAssocID="{92585315-4E1F-4A5B-864C-11AB6E5D5A02}" presName="cycle" presStyleCnt="0">
        <dgm:presLayoutVars>
          <dgm:dir/>
          <dgm:resizeHandles val="exact"/>
        </dgm:presLayoutVars>
      </dgm:prSet>
      <dgm:spPr/>
    </dgm:pt>
    <dgm:pt modelId="{5B05EA4B-82C9-458A-BFA3-2CCBAE73204F}" type="pres">
      <dgm:prSet presAssocID="{1167AA77-B00E-4FFA-B86E-E73CD8B46780}" presName="node" presStyleLbl="node1" presStyleIdx="0" presStyleCnt="1">
        <dgm:presLayoutVars>
          <dgm:bulletEnabled val="1"/>
        </dgm:presLayoutVars>
      </dgm:prSet>
      <dgm:spPr/>
    </dgm:pt>
  </dgm:ptLst>
  <dgm:cxnLst>
    <dgm:cxn modelId="{D64D4B14-F66D-4243-8104-735F566A16A4}" type="presOf" srcId="{92585315-4E1F-4A5B-864C-11AB6E5D5A02}" destId="{CE18BA25-3F18-4B59-995A-A52281291F67}" srcOrd="0" destOrd="0" presId="urn:microsoft.com/office/officeart/2005/8/layout/cycle2"/>
    <dgm:cxn modelId="{1D861434-B4F8-4959-87ED-0E1B41ADC930}" srcId="{92585315-4E1F-4A5B-864C-11AB6E5D5A02}" destId="{1167AA77-B00E-4FFA-B86E-E73CD8B46780}" srcOrd="0" destOrd="0" parTransId="{9393EDDE-B112-49C8-AFAE-DE37F5AD0CD2}" sibTransId="{6D696F71-D094-4272-B41B-9E96BAA4D546}"/>
    <dgm:cxn modelId="{764EF1B9-C302-4CCF-AA0B-0191E8216012}" type="presOf" srcId="{1167AA77-B00E-4FFA-B86E-E73CD8B46780}" destId="{5B05EA4B-82C9-458A-BFA3-2CCBAE73204F}" srcOrd="0" destOrd="0" presId="urn:microsoft.com/office/officeart/2005/8/layout/cycle2"/>
    <dgm:cxn modelId="{012177AE-E36A-4CF7-BCA0-D98D42358945}" type="presParOf" srcId="{CE18BA25-3F18-4B59-995A-A52281291F67}" destId="{5B05EA4B-82C9-458A-BFA3-2CCBAE73204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A79D34A7-D502-4595-B837-44BEA913782E}" type="doc">
      <dgm:prSet loTypeId="urn:microsoft.com/office/officeart/2005/8/layout/cycle2" loCatId="cycle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it-IT"/>
        </a:p>
      </dgm:t>
    </dgm:pt>
    <dgm:pt modelId="{7A7983AC-01F6-47EC-B1AE-0251F8C4E887}">
      <dgm:prSet/>
      <dgm:spPr/>
      <dgm:t>
        <a:bodyPr/>
        <a:lstStyle/>
        <a:p>
          <a:r>
            <a:rPr lang="it-IT"/>
            <a:t>Logici</a:t>
          </a:r>
        </a:p>
      </dgm:t>
    </dgm:pt>
    <dgm:pt modelId="{EB113F87-A225-4B78-B48D-F18CE9D62A33}" type="parTrans" cxnId="{AA861A34-0334-4188-A7D4-BD9148BF9A7C}">
      <dgm:prSet/>
      <dgm:spPr/>
      <dgm:t>
        <a:bodyPr/>
        <a:lstStyle/>
        <a:p>
          <a:endParaRPr lang="it-IT"/>
        </a:p>
      </dgm:t>
    </dgm:pt>
    <dgm:pt modelId="{63F5A0E6-5AF8-46DF-B803-EB817FC55FA2}" type="sibTrans" cxnId="{AA861A34-0334-4188-A7D4-BD9148BF9A7C}">
      <dgm:prSet/>
      <dgm:spPr/>
      <dgm:t>
        <a:bodyPr/>
        <a:lstStyle/>
        <a:p>
          <a:endParaRPr lang="it-IT"/>
        </a:p>
      </dgm:t>
    </dgm:pt>
    <dgm:pt modelId="{6989E4AE-8FDE-4B67-A9B0-C1D2351E2A1B}" type="pres">
      <dgm:prSet presAssocID="{A79D34A7-D502-4595-B837-44BEA913782E}" presName="cycle" presStyleCnt="0">
        <dgm:presLayoutVars>
          <dgm:dir/>
          <dgm:resizeHandles val="exact"/>
        </dgm:presLayoutVars>
      </dgm:prSet>
      <dgm:spPr/>
    </dgm:pt>
    <dgm:pt modelId="{A8592B62-6104-44A9-AB32-E9791812D6DC}" type="pres">
      <dgm:prSet presAssocID="{7A7983AC-01F6-47EC-B1AE-0251F8C4E887}" presName="node" presStyleLbl="node1" presStyleIdx="0" presStyleCnt="1">
        <dgm:presLayoutVars>
          <dgm:bulletEnabled val="1"/>
        </dgm:presLayoutVars>
      </dgm:prSet>
      <dgm:spPr/>
    </dgm:pt>
  </dgm:ptLst>
  <dgm:cxnLst>
    <dgm:cxn modelId="{9EF6A232-9958-4A35-9341-5E3B7078641C}" type="presOf" srcId="{A79D34A7-D502-4595-B837-44BEA913782E}" destId="{6989E4AE-8FDE-4B67-A9B0-C1D2351E2A1B}" srcOrd="0" destOrd="0" presId="urn:microsoft.com/office/officeart/2005/8/layout/cycle2"/>
    <dgm:cxn modelId="{AA861A34-0334-4188-A7D4-BD9148BF9A7C}" srcId="{A79D34A7-D502-4595-B837-44BEA913782E}" destId="{7A7983AC-01F6-47EC-B1AE-0251F8C4E887}" srcOrd="0" destOrd="0" parTransId="{EB113F87-A225-4B78-B48D-F18CE9D62A33}" sibTransId="{63F5A0E6-5AF8-46DF-B803-EB817FC55FA2}"/>
    <dgm:cxn modelId="{59DA37D7-E1E7-49F0-9FAB-72BFC6E3E2A8}" type="presOf" srcId="{7A7983AC-01F6-47EC-B1AE-0251F8C4E887}" destId="{A8592B62-6104-44A9-AB32-E9791812D6DC}" srcOrd="0" destOrd="0" presId="urn:microsoft.com/office/officeart/2005/8/layout/cycle2"/>
    <dgm:cxn modelId="{2FA6F782-1134-445C-A6AE-6947CAA6B45D}" type="presParOf" srcId="{6989E4AE-8FDE-4B67-A9B0-C1D2351E2A1B}" destId="{A8592B62-6104-44A9-AB32-E9791812D6DC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0D69F7C7-C4EF-4AB4-A801-3486010D08F9}" type="doc">
      <dgm:prSet loTypeId="urn:microsoft.com/office/officeart/2005/8/layout/cycle3" loCatId="cycle" qsTypeId="urn:microsoft.com/office/officeart/2005/8/quickstyle/simple5" qsCatId="simple" csTypeId="urn:microsoft.com/office/officeart/2005/8/colors/colorful1" csCatId="colorful" phldr="1"/>
      <dgm:spPr/>
    </dgm:pt>
    <dgm:pt modelId="{D8F24370-0966-4A95-A7F6-D2727EDB0AF9}">
      <dgm:prSet phldrT="[Testo]"/>
      <dgm:spPr/>
      <dgm:t>
        <a:bodyPr/>
        <a:lstStyle/>
        <a:p>
          <a:r>
            <a:rPr lang="it-IT"/>
            <a:t>Specifiche scritte in linguaggio naturale</a:t>
          </a:r>
        </a:p>
      </dgm:t>
    </dgm:pt>
    <dgm:pt modelId="{77478D98-7F04-44FA-AD6B-8363D941E0FD}" type="parTrans" cxnId="{83DA207B-F6FB-49D8-93D2-C101D45D22E4}">
      <dgm:prSet/>
      <dgm:spPr/>
      <dgm:t>
        <a:bodyPr/>
        <a:lstStyle/>
        <a:p>
          <a:endParaRPr lang="it-IT"/>
        </a:p>
      </dgm:t>
    </dgm:pt>
    <dgm:pt modelId="{138DC3C1-1B0E-40EB-B1A9-FD43C878A3F2}" type="sibTrans" cxnId="{83DA207B-F6FB-49D8-93D2-C101D45D22E4}">
      <dgm:prSet/>
      <dgm:spPr/>
    </dgm:pt>
    <dgm:pt modelId="{E5D77630-D99D-4433-91A6-1C9FE75BC895}">
      <dgm:prSet phldrT="[Testo]"/>
      <dgm:spPr/>
      <dgm:t>
        <a:bodyPr/>
        <a:lstStyle/>
        <a:p>
          <a:r>
            <a:rPr lang="it-IT"/>
            <a:t>Attività di analisi: </a:t>
          </a:r>
          <a:r>
            <a:rPr lang="it-IT" b="1"/>
            <a:t>cosa fare</a:t>
          </a:r>
          <a:endParaRPr lang="it-IT"/>
        </a:p>
      </dgm:t>
    </dgm:pt>
    <dgm:pt modelId="{849E2712-CC41-4557-AA99-E2A31746CD14}" type="parTrans" cxnId="{52CD9F40-582F-4BF8-8CDC-87FC911FF9EF}">
      <dgm:prSet/>
      <dgm:spPr/>
      <dgm:t>
        <a:bodyPr/>
        <a:lstStyle/>
        <a:p>
          <a:endParaRPr lang="it-IT"/>
        </a:p>
      </dgm:t>
    </dgm:pt>
    <dgm:pt modelId="{F5A0F3C5-7C4F-491F-888B-B1F6A4B27E3E}" type="sibTrans" cxnId="{52CD9F40-582F-4BF8-8CDC-87FC911FF9EF}">
      <dgm:prSet/>
      <dgm:spPr/>
    </dgm:pt>
    <dgm:pt modelId="{775FACEA-9D13-4984-9EC5-5F5FB05D2E2C}">
      <dgm:prSet phldrT="[Testo]"/>
      <dgm:spPr/>
      <dgm:t>
        <a:bodyPr/>
        <a:lstStyle/>
        <a:p>
          <a:r>
            <a:rPr lang="it-IT"/>
            <a:t>Specifiche formali</a:t>
          </a:r>
        </a:p>
      </dgm:t>
    </dgm:pt>
    <dgm:pt modelId="{3DEA3EA3-90F3-4C9A-BB58-2A683E7F9C4A}" type="parTrans" cxnId="{B92904CC-6E9F-4F10-8CE5-6540A71F0C35}">
      <dgm:prSet/>
      <dgm:spPr/>
      <dgm:t>
        <a:bodyPr/>
        <a:lstStyle/>
        <a:p>
          <a:endParaRPr lang="it-IT"/>
        </a:p>
      </dgm:t>
    </dgm:pt>
    <dgm:pt modelId="{11F3FE67-BA95-463C-8573-EB19FC509F10}" type="sibTrans" cxnId="{B92904CC-6E9F-4F10-8CE5-6540A71F0C35}">
      <dgm:prSet/>
      <dgm:spPr/>
    </dgm:pt>
    <dgm:pt modelId="{72D2E599-D39A-403A-AE0C-D935B1D0CC21}">
      <dgm:prSet phldrT="[Testo]"/>
      <dgm:spPr/>
      <dgm:t>
        <a:bodyPr/>
        <a:lstStyle/>
        <a:p>
          <a:r>
            <a:rPr lang="it-IT"/>
            <a:t>Attività di progettazione: </a:t>
          </a:r>
          <a:r>
            <a:rPr lang="it-IT" b="1"/>
            <a:t>come fare</a:t>
          </a:r>
          <a:endParaRPr lang="it-IT"/>
        </a:p>
      </dgm:t>
    </dgm:pt>
    <dgm:pt modelId="{7C3D38E0-A0F2-4F77-809A-73062C92B70D}" type="parTrans" cxnId="{5678FFD9-F79A-4802-BFE3-B22EC45D1AA8}">
      <dgm:prSet/>
      <dgm:spPr/>
      <dgm:t>
        <a:bodyPr/>
        <a:lstStyle/>
        <a:p>
          <a:endParaRPr lang="it-IT"/>
        </a:p>
      </dgm:t>
    </dgm:pt>
    <dgm:pt modelId="{F9EB4A84-EF9D-4AB0-9949-9047B9D407F0}" type="sibTrans" cxnId="{5678FFD9-F79A-4802-BFE3-B22EC45D1AA8}">
      <dgm:prSet/>
      <dgm:spPr/>
    </dgm:pt>
    <dgm:pt modelId="{C4065723-5084-4CBE-99D0-3E4805EB68C5}">
      <dgm:prSet phldrT="[Testo]"/>
      <dgm:spPr/>
      <dgm:t>
        <a:bodyPr/>
        <a:lstStyle/>
        <a:p>
          <a:r>
            <a:rPr lang="it-IT" dirty="0"/>
            <a:t>Software</a:t>
          </a:r>
        </a:p>
      </dgm:t>
    </dgm:pt>
    <dgm:pt modelId="{D96AADCA-845F-4F79-824F-B9AB9DE5FEF0}" type="parTrans" cxnId="{D8F2C27C-271C-40D0-BB06-32E66F209066}">
      <dgm:prSet/>
      <dgm:spPr/>
      <dgm:t>
        <a:bodyPr/>
        <a:lstStyle/>
        <a:p>
          <a:endParaRPr lang="it-IT"/>
        </a:p>
      </dgm:t>
    </dgm:pt>
    <dgm:pt modelId="{2E3733EA-4CE6-4B50-A7F9-07D40E42AF96}" type="sibTrans" cxnId="{D8F2C27C-271C-40D0-BB06-32E66F209066}">
      <dgm:prSet/>
      <dgm:spPr/>
    </dgm:pt>
    <dgm:pt modelId="{4E131641-31AB-4A44-B636-69BABB5EA4CD}" type="pres">
      <dgm:prSet presAssocID="{0D69F7C7-C4EF-4AB4-A801-3486010D08F9}" presName="Name0" presStyleCnt="0">
        <dgm:presLayoutVars>
          <dgm:dir/>
          <dgm:resizeHandles val="exact"/>
        </dgm:presLayoutVars>
      </dgm:prSet>
      <dgm:spPr/>
    </dgm:pt>
    <dgm:pt modelId="{59229E9F-4570-4FFA-8427-E4E9784D0B24}" type="pres">
      <dgm:prSet presAssocID="{0D69F7C7-C4EF-4AB4-A801-3486010D08F9}" presName="cycle" presStyleCnt="0"/>
      <dgm:spPr/>
    </dgm:pt>
    <dgm:pt modelId="{B92E24DB-3DC8-4833-88FE-19BD5F9D6C2F}" type="pres">
      <dgm:prSet presAssocID="{D8F24370-0966-4A95-A7F6-D2727EDB0AF9}" presName="nodeFirstNode" presStyleLbl="node1" presStyleIdx="0" presStyleCnt="5">
        <dgm:presLayoutVars>
          <dgm:bulletEnabled val="1"/>
        </dgm:presLayoutVars>
      </dgm:prSet>
      <dgm:spPr/>
    </dgm:pt>
    <dgm:pt modelId="{6B7F0B03-B2C9-4817-97EB-AD3E19E755B1}" type="pres">
      <dgm:prSet presAssocID="{138DC3C1-1B0E-40EB-B1A9-FD43C878A3F2}" presName="sibTransFirstNode" presStyleLbl="bgShp" presStyleIdx="0" presStyleCnt="1"/>
      <dgm:spPr/>
    </dgm:pt>
    <dgm:pt modelId="{78134331-E95B-41C7-9D8E-2D7B67822F24}" type="pres">
      <dgm:prSet presAssocID="{E5D77630-D99D-4433-91A6-1C9FE75BC895}" presName="nodeFollowingNodes" presStyleLbl="node1" presStyleIdx="1" presStyleCnt="5">
        <dgm:presLayoutVars>
          <dgm:bulletEnabled val="1"/>
        </dgm:presLayoutVars>
      </dgm:prSet>
      <dgm:spPr/>
    </dgm:pt>
    <dgm:pt modelId="{F6EBBC4B-D278-4FE8-B353-4BCD6A818A82}" type="pres">
      <dgm:prSet presAssocID="{775FACEA-9D13-4984-9EC5-5F5FB05D2E2C}" presName="nodeFollowingNodes" presStyleLbl="node1" presStyleIdx="2" presStyleCnt="5">
        <dgm:presLayoutVars>
          <dgm:bulletEnabled val="1"/>
        </dgm:presLayoutVars>
      </dgm:prSet>
      <dgm:spPr/>
    </dgm:pt>
    <dgm:pt modelId="{52DC9784-72AC-4EB8-A8AB-197D7E50680C}" type="pres">
      <dgm:prSet presAssocID="{72D2E599-D39A-403A-AE0C-D935B1D0CC21}" presName="nodeFollowingNodes" presStyleLbl="node1" presStyleIdx="3" presStyleCnt="5">
        <dgm:presLayoutVars>
          <dgm:bulletEnabled val="1"/>
        </dgm:presLayoutVars>
      </dgm:prSet>
      <dgm:spPr/>
    </dgm:pt>
    <dgm:pt modelId="{6E938F94-0ADE-47A5-9419-39E63C12D645}" type="pres">
      <dgm:prSet presAssocID="{C4065723-5084-4CBE-99D0-3E4805EB68C5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DCCDDE03-0C2E-4016-B672-40FA1D33BF1D}" type="presOf" srcId="{0D69F7C7-C4EF-4AB4-A801-3486010D08F9}" destId="{4E131641-31AB-4A44-B636-69BABB5EA4CD}" srcOrd="0" destOrd="0" presId="urn:microsoft.com/office/officeart/2005/8/layout/cycle3"/>
    <dgm:cxn modelId="{A595E534-1252-4675-A9C8-065D020EB96A}" type="presOf" srcId="{D8F24370-0966-4A95-A7F6-D2727EDB0AF9}" destId="{B92E24DB-3DC8-4833-88FE-19BD5F9D6C2F}" srcOrd="0" destOrd="0" presId="urn:microsoft.com/office/officeart/2005/8/layout/cycle3"/>
    <dgm:cxn modelId="{52CD9F40-582F-4BF8-8CDC-87FC911FF9EF}" srcId="{0D69F7C7-C4EF-4AB4-A801-3486010D08F9}" destId="{E5D77630-D99D-4433-91A6-1C9FE75BC895}" srcOrd="1" destOrd="0" parTransId="{849E2712-CC41-4557-AA99-E2A31746CD14}" sibTransId="{F5A0F3C5-7C4F-491F-888B-B1F6A4B27E3E}"/>
    <dgm:cxn modelId="{2DD63F6A-63E1-4CE2-96CC-20E4477CE4F1}" type="presOf" srcId="{138DC3C1-1B0E-40EB-B1A9-FD43C878A3F2}" destId="{6B7F0B03-B2C9-4817-97EB-AD3E19E755B1}" srcOrd="0" destOrd="0" presId="urn:microsoft.com/office/officeart/2005/8/layout/cycle3"/>
    <dgm:cxn modelId="{83DA207B-F6FB-49D8-93D2-C101D45D22E4}" srcId="{0D69F7C7-C4EF-4AB4-A801-3486010D08F9}" destId="{D8F24370-0966-4A95-A7F6-D2727EDB0AF9}" srcOrd="0" destOrd="0" parTransId="{77478D98-7F04-44FA-AD6B-8363D941E0FD}" sibTransId="{138DC3C1-1B0E-40EB-B1A9-FD43C878A3F2}"/>
    <dgm:cxn modelId="{074AAF7C-1F9A-4B86-A424-D801832BAD35}" type="presOf" srcId="{C4065723-5084-4CBE-99D0-3E4805EB68C5}" destId="{6E938F94-0ADE-47A5-9419-39E63C12D645}" srcOrd="0" destOrd="0" presId="urn:microsoft.com/office/officeart/2005/8/layout/cycle3"/>
    <dgm:cxn modelId="{D8F2C27C-271C-40D0-BB06-32E66F209066}" srcId="{0D69F7C7-C4EF-4AB4-A801-3486010D08F9}" destId="{C4065723-5084-4CBE-99D0-3E4805EB68C5}" srcOrd="4" destOrd="0" parTransId="{D96AADCA-845F-4F79-824F-B9AB9DE5FEF0}" sibTransId="{2E3733EA-4CE6-4B50-A7F9-07D40E42AF96}"/>
    <dgm:cxn modelId="{B92904CC-6E9F-4F10-8CE5-6540A71F0C35}" srcId="{0D69F7C7-C4EF-4AB4-A801-3486010D08F9}" destId="{775FACEA-9D13-4984-9EC5-5F5FB05D2E2C}" srcOrd="2" destOrd="0" parTransId="{3DEA3EA3-90F3-4C9A-BB58-2A683E7F9C4A}" sibTransId="{11F3FE67-BA95-463C-8573-EB19FC509F10}"/>
    <dgm:cxn modelId="{5678FFD9-F79A-4802-BFE3-B22EC45D1AA8}" srcId="{0D69F7C7-C4EF-4AB4-A801-3486010D08F9}" destId="{72D2E599-D39A-403A-AE0C-D935B1D0CC21}" srcOrd="3" destOrd="0" parTransId="{7C3D38E0-A0F2-4F77-809A-73062C92B70D}" sibTransId="{F9EB4A84-EF9D-4AB0-9949-9047B9D407F0}"/>
    <dgm:cxn modelId="{A32938DA-EEC1-4B18-8858-DBE3D9CF91FC}" type="presOf" srcId="{E5D77630-D99D-4433-91A6-1C9FE75BC895}" destId="{78134331-E95B-41C7-9D8E-2D7B67822F24}" srcOrd="0" destOrd="0" presId="urn:microsoft.com/office/officeart/2005/8/layout/cycle3"/>
    <dgm:cxn modelId="{6F5D6DEB-BCDD-41A2-A954-98352AB9C3F2}" type="presOf" srcId="{775FACEA-9D13-4984-9EC5-5F5FB05D2E2C}" destId="{F6EBBC4B-D278-4FE8-B353-4BCD6A818A82}" srcOrd="0" destOrd="0" presId="urn:microsoft.com/office/officeart/2005/8/layout/cycle3"/>
    <dgm:cxn modelId="{FD703DEC-46A4-40FE-9E63-AE60E926999A}" type="presOf" srcId="{72D2E599-D39A-403A-AE0C-D935B1D0CC21}" destId="{52DC9784-72AC-4EB8-A8AB-197D7E50680C}" srcOrd="0" destOrd="0" presId="urn:microsoft.com/office/officeart/2005/8/layout/cycle3"/>
    <dgm:cxn modelId="{AC49FC2E-C232-435C-B8E0-934A4FEB9A94}" type="presParOf" srcId="{4E131641-31AB-4A44-B636-69BABB5EA4CD}" destId="{59229E9F-4570-4FFA-8427-E4E9784D0B24}" srcOrd="0" destOrd="0" presId="urn:microsoft.com/office/officeart/2005/8/layout/cycle3"/>
    <dgm:cxn modelId="{BF2D088A-7365-429D-A3C2-ECB3EE96BB8E}" type="presParOf" srcId="{59229E9F-4570-4FFA-8427-E4E9784D0B24}" destId="{B92E24DB-3DC8-4833-88FE-19BD5F9D6C2F}" srcOrd="0" destOrd="0" presId="urn:microsoft.com/office/officeart/2005/8/layout/cycle3"/>
    <dgm:cxn modelId="{9040C669-C422-475C-8129-F5C7CAA21B21}" type="presParOf" srcId="{59229E9F-4570-4FFA-8427-E4E9784D0B24}" destId="{6B7F0B03-B2C9-4817-97EB-AD3E19E755B1}" srcOrd="1" destOrd="0" presId="urn:microsoft.com/office/officeart/2005/8/layout/cycle3"/>
    <dgm:cxn modelId="{CFC08EE5-1883-4D96-938B-64AD666E419E}" type="presParOf" srcId="{59229E9F-4570-4FFA-8427-E4E9784D0B24}" destId="{78134331-E95B-41C7-9D8E-2D7B67822F24}" srcOrd="2" destOrd="0" presId="urn:microsoft.com/office/officeart/2005/8/layout/cycle3"/>
    <dgm:cxn modelId="{45CB14BB-8F69-4CCB-9D5F-1AB5AD670175}" type="presParOf" srcId="{59229E9F-4570-4FFA-8427-E4E9784D0B24}" destId="{F6EBBC4B-D278-4FE8-B353-4BCD6A818A82}" srcOrd="3" destOrd="0" presId="urn:microsoft.com/office/officeart/2005/8/layout/cycle3"/>
    <dgm:cxn modelId="{88DC5C66-B639-49B6-A16A-696DBC1A4474}" type="presParOf" srcId="{59229E9F-4570-4FFA-8427-E4E9784D0B24}" destId="{52DC9784-72AC-4EB8-A8AB-197D7E50680C}" srcOrd="4" destOrd="0" presId="urn:microsoft.com/office/officeart/2005/8/layout/cycle3"/>
    <dgm:cxn modelId="{00A68AEF-C9A6-4772-B9A8-7DC5D72CB939}" type="presParOf" srcId="{59229E9F-4570-4FFA-8427-E4E9784D0B24}" destId="{6E938F94-0ADE-47A5-9419-39E63C12D645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E96A811-1B50-43F0-A06D-7E40B1EE1E10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CDDB5318-4FE7-4AF1-BFC4-11EABEB04F12}">
      <dgm:prSet/>
      <dgm:spPr/>
      <dgm:t>
        <a:bodyPr/>
        <a:lstStyle/>
        <a:p>
          <a:r>
            <a:rPr lang="it-IT"/>
            <a:t>Recuperarle</a:t>
          </a:r>
          <a:endParaRPr lang="en-US"/>
        </a:p>
      </dgm:t>
    </dgm:pt>
    <dgm:pt modelId="{5DAF2F59-9CFB-43DF-A427-9F7CC7A5E885}" type="parTrans" cxnId="{EE84F904-FFEF-4F25-A704-37B873E08A08}">
      <dgm:prSet/>
      <dgm:spPr/>
      <dgm:t>
        <a:bodyPr/>
        <a:lstStyle/>
        <a:p>
          <a:endParaRPr lang="en-US"/>
        </a:p>
      </dgm:t>
    </dgm:pt>
    <dgm:pt modelId="{0FDE6485-50E7-4B51-A9B6-03FBE59765C6}" type="sibTrans" cxnId="{EE84F904-FFEF-4F25-A704-37B873E08A08}">
      <dgm:prSet/>
      <dgm:spPr/>
      <dgm:t>
        <a:bodyPr/>
        <a:lstStyle/>
        <a:p>
          <a:endParaRPr lang="en-US"/>
        </a:p>
      </dgm:t>
    </dgm:pt>
    <dgm:pt modelId="{13C6E4D5-F5C0-4D63-A96B-10875DE06C02}">
      <dgm:prSet/>
      <dgm:spPr/>
      <dgm:t>
        <a:bodyPr/>
        <a:lstStyle/>
        <a:p>
          <a:r>
            <a:rPr lang="it-IT"/>
            <a:t>Aggiungerne</a:t>
          </a:r>
          <a:endParaRPr lang="en-US"/>
        </a:p>
      </dgm:t>
    </dgm:pt>
    <dgm:pt modelId="{E08B0D40-076A-4345-B537-8AAFF11EBD78}" type="parTrans" cxnId="{D6BCD805-1939-445F-A5D4-95CC0951D59F}">
      <dgm:prSet/>
      <dgm:spPr/>
      <dgm:t>
        <a:bodyPr/>
        <a:lstStyle/>
        <a:p>
          <a:endParaRPr lang="en-US"/>
        </a:p>
      </dgm:t>
    </dgm:pt>
    <dgm:pt modelId="{BCDA12DA-9CEA-4342-BA15-35B872336771}" type="sibTrans" cxnId="{D6BCD805-1939-445F-A5D4-95CC0951D59F}">
      <dgm:prSet/>
      <dgm:spPr/>
      <dgm:t>
        <a:bodyPr/>
        <a:lstStyle/>
        <a:p>
          <a:endParaRPr lang="en-US"/>
        </a:p>
      </dgm:t>
    </dgm:pt>
    <dgm:pt modelId="{07EBF762-FC06-47CA-8E37-E2C3892466F4}">
      <dgm:prSet/>
      <dgm:spPr/>
      <dgm:t>
        <a:bodyPr/>
        <a:lstStyle/>
        <a:p>
          <a:r>
            <a:rPr lang="it-IT"/>
            <a:t>Modificarle</a:t>
          </a:r>
          <a:endParaRPr lang="en-US"/>
        </a:p>
      </dgm:t>
    </dgm:pt>
    <dgm:pt modelId="{6D203E19-A926-49C6-B205-7167F6755E6C}" type="parTrans" cxnId="{9067E10C-A0EB-4563-92AF-11EB2ECD9E84}">
      <dgm:prSet/>
      <dgm:spPr/>
      <dgm:t>
        <a:bodyPr/>
        <a:lstStyle/>
        <a:p>
          <a:endParaRPr lang="en-US"/>
        </a:p>
      </dgm:t>
    </dgm:pt>
    <dgm:pt modelId="{B16C86CD-82A1-40A3-A6C6-B01F149AF889}" type="sibTrans" cxnId="{9067E10C-A0EB-4563-92AF-11EB2ECD9E84}">
      <dgm:prSet/>
      <dgm:spPr/>
      <dgm:t>
        <a:bodyPr/>
        <a:lstStyle/>
        <a:p>
          <a:endParaRPr lang="en-US"/>
        </a:p>
      </dgm:t>
    </dgm:pt>
    <dgm:pt modelId="{7E16F846-8895-4952-ADF4-B167CABE8DD4}">
      <dgm:prSet/>
      <dgm:spPr/>
      <dgm:t>
        <a:bodyPr/>
        <a:lstStyle/>
        <a:p>
          <a:r>
            <a:rPr lang="it-IT"/>
            <a:t>Cancellarne</a:t>
          </a:r>
          <a:endParaRPr lang="en-US"/>
        </a:p>
      </dgm:t>
    </dgm:pt>
    <dgm:pt modelId="{D3DBC197-7830-4484-A5DB-B08D00046BAA}" type="parTrans" cxnId="{F50B0927-4B86-43A5-86B9-0FA6A8BE189A}">
      <dgm:prSet/>
      <dgm:spPr/>
      <dgm:t>
        <a:bodyPr/>
        <a:lstStyle/>
        <a:p>
          <a:endParaRPr lang="en-US"/>
        </a:p>
      </dgm:t>
    </dgm:pt>
    <dgm:pt modelId="{4BCAEED8-42CD-4831-873C-8D83BF9DA4C5}" type="sibTrans" cxnId="{F50B0927-4B86-43A5-86B9-0FA6A8BE189A}">
      <dgm:prSet/>
      <dgm:spPr/>
      <dgm:t>
        <a:bodyPr/>
        <a:lstStyle/>
        <a:p>
          <a:endParaRPr lang="en-US"/>
        </a:p>
      </dgm:t>
    </dgm:pt>
    <dgm:pt modelId="{35F15434-C0CF-4EDF-9559-6C9076B82CBF}" type="pres">
      <dgm:prSet presAssocID="{DE96A811-1B50-43F0-A06D-7E40B1EE1E10}" presName="vert0" presStyleCnt="0">
        <dgm:presLayoutVars>
          <dgm:dir/>
          <dgm:animOne val="branch"/>
          <dgm:animLvl val="lvl"/>
        </dgm:presLayoutVars>
      </dgm:prSet>
      <dgm:spPr/>
    </dgm:pt>
    <dgm:pt modelId="{D19D56CC-8186-4D9B-8716-592655EFFD61}" type="pres">
      <dgm:prSet presAssocID="{CDDB5318-4FE7-4AF1-BFC4-11EABEB04F12}" presName="thickLine" presStyleLbl="alignNode1" presStyleIdx="0" presStyleCnt="4"/>
      <dgm:spPr/>
    </dgm:pt>
    <dgm:pt modelId="{CA295FD1-2DCC-433F-A887-52B8162A7311}" type="pres">
      <dgm:prSet presAssocID="{CDDB5318-4FE7-4AF1-BFC4-11EABEB04F12}" presName="horz1" presStyleCnt="0"/>
      <dgm:spPr/>
    </dgm:pt>
    <dgm:pt modelId="{C9A7BEB8-ADDB-467D-92ED-87D953E6A882}" type="pres">
      <dgm:prSet presAssocID="{CDDB5318-4FE7-4AF1-BFC4-11EABEB04F12}" presName="tx1" presStyleLbl="revTx" presStyleIdx="0" presStyleCnt="4"/>
      <dgm:spPr/>
    </dgm:pt>
    <dgm:pt modelId="{F29817AF-4EB3-4EDC-97F3-8DA55D63CF1A}" type="pres">
      <dgm:prSet presAssocID="{CDDB5318-4FE7-4AF1-BFC4-11EABEB04F12}" presName="vert1" presStyleCnt="0"/>
      <dgm:spPr/>
    </dgm:pt>
    <dgm:pt modelId="{4B8E1B01-6438-43C8-8149-AACB6513B286}" type="pres">
      <dgm:prSet presAssocID="{13C6E4D5-F5C0-4D63-A96B-10875DE06C02}" presName="thickLine" presStyleLbl="alignNode1" presStyleIdx="1" presStyleCnt="4"/>
      <dgm:spPr/>
    </dgm:pt>
    <dgm:pt modelId="{3AFE5B4D-31C7-408A-923B-B5BE6F414F88}" type="pres">
      <dgm:prSet presAssocID="{13C6E4D5-F5C0-4D63-A96B-10875DE06C02}" presName="horz1" presStyleCnt="0"/>
      <dgm:spPr/>
    </dgm:pt>
    <dgm:pt modelId="{A834FD05-24EC-4CF6-B2E3-438D00020790}" type="pres">
      <dgm:prSet presAssocID="{13C6E4D5-F5C0-4D63-A96B-10875DE06C02}" presName="tx1" presStyleLbl="revTx" presStyleIdx="1" presStyleCnt="4"/>
      <dgm:spPr/>
    </dgm:pt>
    <dgm:pt modelId="{B0B1E4A9-4B1D-41E0-BDA5-35EFDC21CFDD}" type="pres">
      <dgm:prSet presAssocID="{13C6E4D5-F5C0-4D63-A96B-10875DE06C02}" presName="vert1" presStyleCnt="0"/>
      <dgm:spPr/>
    </dgm:pt>
    <dgm:pt modelId="{DE4B89E0-5916-440C-9A53-7145A7AC175F}" type="pres">
      <dgm:prSet presAssocID="{07EBF762-FC06-47CA-8E37-E2C3892466F4}" presName="thickLine" presStyleLbl="alignNode1" presStyleIdx="2" presStyleCnt="4"/>
      <dgm:spPr/>
    </dgm:pt>
    <dgm:pt modelId="{C1486BD6-FE7C-4F5C-A747-25D36E0B5C16}" type="pres">
      <dgm:prSet presAssocID="{07EBF762-FC06-47CA-8E37-E2C3892466F4}" presName="horz1" presStyleCnt="0"/>
      <dgm:spPr/>
    </dgm:pt>
    <dgm:pt modelId="{AA66496B-6705-46FA-9235-C03027186B58}" type="pres">
      <dgm:prSet presAssocID="{07EBF762-FC06-47CA-8E37-E2C3892466F4}" presName="tx1" presStyleLbl="revTx" presStyleIdx="2" presStyleCnt="4"/>
      <dgm:spPr/>
    </dgm:pt>
    <dgm:pt modelId="{9359BB62-879E-43B4-942B-47F63B088A4F}" type="pres">
      <dgm:prSet presAssocID="{07EBF762-FC06-47CA-8E37-E2C3892466F4}" presName="vert1" presStyleCnt="0"/>
      <dgm:spPr/>
    </dgm:pt>
    <dgm:pt modelId="{08D6552B-F3B5-49A6-B098-891A1F6FB2D3}" type="pres">
      <dgm:prSet presAssocID="{7E16F846-8895-4952-ADF4-B167CABE8DD4}" presName="thickLine" presStyleLbl="alignNode1" presStyleIdx="3" presStyleCnt="4"/>
      <dgm:spPr/>
    </dgm:pt>
    <dgm:pt modelId="{18C23C52-DF6F-4C50-BD8B-6A577589424E}" type="pres">
      <dgm:prSet presAssocID="{7E16F846-8895-4952-ADF4-B167CABE8DD4}" presName="horz1" presStyleCnt="0"/>
      <dgm:spPr/>
    </dgm:pt>
    <dgm:pt modelId="{7B46A86F-705F-4038-8296-E9FB13A2F7DA}" type="pres">
      <dgm:prSet presAssocID="{7E16F846-8895-4952-ADF4-B167CABE8DD4}" presName="tx1" presStyleLbl="revTx" presStyleIdx="3" presStyleCnt="4"/>
      <dgm:spPr/>
    </dgm:pt>
    <dgm:pt modelId="{B217F49E-AFD7-44FF-9034-5B37C507DD3A}" type="pres">
      <dgm:prSet presAssocID="{7E16F846-8895-4952-ADF4-B167CABE8DD4}" presName="vert1" presStyleCnt="0"/>
      <dgm:spPr/>
    </dgm:pt>
  </dgm:ptLst>
  <dgm:cxnLst>
    <dgm:cxn modelId="{EE84F904-FFEF-4F25-A704-37B873E08A08}" srcId="{DE96A811-1B50-43F0-A06D-7E40B1EE1E10}" destId="{CDDB5318-4FE7-4AF1-BFC4-11EABEB04F12}" srcOrd="0" destOrd="0" parTransId="{5DAF2F59-9CFB-43DF-A427-9F7CC7A5E885}" sibTransId="{0FDE6485-50E7-4B51-A9B6-03FBE59765C6}"/>
    <dgm:cxn modelId="{D6BCD805-1939-445F-A5D4-95CC0951D59F}" srcId="{DE96A811-1B50-43F0-A06D-7E40B1EE1E10}" destId="{13C6E4D5-F5C0-4D63-A96B-10875DE06C02}" srcOrd="1" destOrd="0" parTransId="{E08B0D40-076A-4345-B537-8AAFF11EBD78}" sibTransId="{BCDA12DA-9CEA-4342-BA15-35B872336771}"/>
    <dgm:cxn modelId="{9067E10C-A0EB-4563-92AF-11EB2ECD9E84}" srcId="{DE96A811-1B50-43F0-A06D-7E40B1EE1E10}" destId="{07EBF762-FC06-47CA-8E37-E2C3892466F4}" srcOrd="2" destOrd="0" parTransId="{6D203E19-A926-49C6-B205-7167F6755E6C}" sibTransId="{B16C86CD-82A1-40A3-A6C6-B01F149AF889}"/>
    <dgm:cxn modelId="{F50B0927-4B86-43A5-86B9-0FA6A8BE189A}" srcId="{DE96A811-1B50-43F0-A06D-7E40B1EE1E10}" destId="{7E16F846-8895-4952-ADF4-B167CABE8DD4}" srcOrd="3" destOrd="0" parTransId="{D3DBC197-7830-4484-A5DB-B08D00046BAA}" sibTransId="{4BCAEED8-42CD-4831-873C-8D83BF9DA4C5}"/>
    <dgm:cxn modelId="{7D3A2756-C0D6-4553-A156-D680B0620B0D}" type="presOf" srcId="{DE96A811-1B50-43F0-A06D-7E40B1EE1E10}" destId="{35F15434-C0CF-4EDF-9559-6C9076B82CBF}" srcOrd="0" destOrd="0" presId="urn:microsoft.com/office/officeart/2008/layout/LinedList"/>
    <dgm:cxn modelId="{750C8C9C-1987-4298-9FAD-034B65D63ECD}" type="presOf" srcId="{13C6E4D5-F5C0-4D63-A96B-10875DE06C02}" destId="{A834FD05-24EC-4CF6-B2E3-438D00020790}" srcOrd="0" destOrd="0" presId="urn:microsoft.com/office/officeart/2008/layout/LinedList"/>
    <dgm:cxn modelId="{7C4874A4-876A-4954-9E06-0737212B2D1A}" type="presOf" srcId="{7E16F846-8895-4952-ADF4-B167CABE8DD4}" destId="{7B46A86F-705F-4038-8296-E9FB13A2F7DA}" srcOrd="0" destOrd="0" presId="urn:microsoft.com/office/officeart/2008/layout/LinedList"/>
    <dgm:cxn modelId="{133780E8-1FFA-4A71-9282-00E09A40E0E1}" type="presOf" srcId="{07EBF762-FC06-47CA-8E37-E2C3892466F4}" destId="{AA66496B-6705-46FA-9235-C03027186B58}" srcOrd="0" destOrd="0" presId="urn:microsoft.com/office/officeart/2008/layout/LinedList"/>
    <dgm:cxn modelId="{1F884CF0-C40B-42B7-B170-6A4DC8056427}" type="presOf" srcId="{CDDB5318-4FE7-4AF1-BFC4-11EABEB04F12}" destId="{C9A7BEB8-ADDB-467D-92ED-87D953E6A882}" srcOrd="0" destOrd="0" presId="urn:microsoft.com/office/officeart/2008/layout/LinedList"/>
    <dgm:cxn modelId="{DBEF8F32-65C2-4731-A7AE-84AAE4A61469}" type="presParOf" srcId="{35F15434-C0CF-4EDF-9559-6C9076B82CBF}" destId="{D19D56CC-8186-4D9B-8716-592655EFFD61}" srcOrd="0" destOrd="0" presId="urn:microsoft.com/office/officeart/2008/layout/LinedList"/>
    <dgm:cxn modelId="{A9153F30-603E-4264-B9F2-5680BCA0E139}" type="presParOf" srcId="{35F15434-C0CF-4EDF-9559-6C9076B82CBF}" destId="{CA295FD1-2DCC-433F-A887-52B8162A7311}" srcOrd="1" destOrd="0" presId="urn:microsoft.com/office/officeart/2008/layout/LinedList"/>
    <dgm:cxn modelId="{77C49C90-8BE8-4670-BEE5-22ECB41DDAB5}" type="presParOf" srcId="{CA295FD1-2DCC-433F-A887-52B8162A7311}" destId="{C9A7BEB8-ADDB-467D-92ED-87D953E6A882}" srcOrd="0" destOrd="0" presId="urn:microsoft.com/office/officeart/2008/layout/LinedList"/>
    <dgm:cxn modelId="{CB14AAE0-046F-48A6-8A4A-96851E969B65}" type="presParOf" srcId="{CA295FD1-2DCC-433F-A887-52B8162A7311}" destId="{F29817AF-4EB3-4EDC-97F3-8DA55D63CF1A}" srcOrd="1" destOrd="0" presId="urn:microsoft.com/office/officeart/2008/layout/LinedList"/>
    <dgm:cxn modelId="{C8997EAF-9FB3-40FE-B17D-1AB5414F1E5F}" type="presParOf" srcId="{35F15434-C0CF-4EDF-9559-6C9076B82CBF}" destId="{4B8E1B01-6438-43C8-8149-AACB6513B286}" srcOrd="2" destOrd="0" presId="urn:microsoft.com/office/officeart/2008/layout/LinedList"/>
    <dgm:cxn modelId="{2422AE31-FE45-4BBD-AD43-A016B6986841}" type="presParOf" srcId="{35F15434-C0CF-4EDF-9559-6C9076B82CBF}" destId="{3AFE5B4D-31C7-408A-923B-B5BE6F414F88}" srcOrd="3" destOrd="0" presId="urn:microsoft.com/office/officeart/2008/layout/LinedList"/>
    <dgm:cxn modelId="{65850F9D-A812-4E15-9CB4-F365F5F25F05}" type="presParOf" srcId="{3AFE5B4D-31C7-408A-923B-B5BE6F414F88}" destId="{A834FD05-24EC-4CF6-B2E3-438D00020790}" srcOrd="0" destOrd="0" presId="urn:microsoft.com/office/officeart/2008/layout/LinedList"/>
    <dgm:cxn modelId="{1BDBFB36-654E-412E-A3B6-C463ABEA817C}" type="presParOf" srcId="{3AFE5B4D-31C7-408A-923B-B5BE6F414F88}" destId="{B0B1E4A9-4B1D-41E0-BDA5-35EFDC21CFDD}" srcOrd="1" destOrd="0" presId="urn:microsoft.com/office/officeart/2008/layout/LinedList"/>
    <dgm:cxn modelId="{1ABC6F88-0044-469F-9FE0-48CBFC8C27C4}" type="presParOf" srcId="{35F15434-C0CF-4EDF-9559-6C9076B82CBF}" destId="{DE4B89E0-5916-440C-9A53-7145A7AC175F}" srcOrd="4" destOrd="0" presId="urn:microsoft.com/office/officeart/2008/layout/LinedList"/>
    <dgm:cxn modelId="{849585DE-3036-4D22-89C8-6EBC776E7FB6}" type="presParOf" srcId="{35F15434-C0CF-4EDF-9559-6C9076B82CBF}" destId="{C1486BD6-FE7C-4F5C-A747-25D36E0B5C16}" srcOrd="5" destOrd="0" presId="urn:microsoft.com/office/officeart/2008/layout/LinedList"/>
    <dgm:cxn modelId="{CD09273B-9301-46EF-BD60-5ABD3332035A}" type="presParOf" srcId="{C1486BD6-FE7C-4F5C-A747-25D36E0B5C16}" destId="{AA66496B-6705-46FA-9235-C03027186B58}" srcOrd="0" destOrd="0" presId="urn:microsoft.com/office/officeart/2008/layout/LinedList"/>
    <dgm:cxn modelId="{F3791A69-A7FE-45F0-AE71-5D1B92747425}" type="presParOf" srcId="{C1486BD6-FE7C-4F5C-A747-25D36E0B5C16}" destId="{9359BB62-879E-43B4-942B-47F63B088A4F}" srcOrd="1" destOrd="0" presId="urn:microsoft.com/office/officeart/2008/layout/LinedList"/>
    <dgm:cxn modelId="{B48AAB8B-E921-4274-808B-5E7677899679}" type="presParOf" srcId="{35F15434-C0CF-4EDF-9559-6C9076B82CBF}" destId="{08D6552B-F3B5-49A6-B098-891A1F6FB2D3}" srcOrd="6" destOrd="0" presId="urn:microsoft.com/office/officeart/2008/layout/LinedList"/>
    <dgm:cxn modelId="{58AC5318-48C0-4406-A767-B5D49F583EBA}" type="presParOf" srcId="{35F15434-C0CF-4EDF-9559-6C9076B82CBF}" destId="{18C23C52-DF6F-4C50-BD8B-6A577589424E}" srcOrd="7" destOrd="0" presId="urn:microsoft.com/office/officeart/2008/layout/LinedList"/>
    <dgm:cxn modelId="{B88698A7-5FAA-4427-8E52-46C1B6747A42}" type="presParOf" srcId="{18C23C52-DF6F-4C50-BD8B-6A577589424E}" destId="{7B46A86F-705F-4038-8296-E9FB13A2F7DA}" srcOrd="0" destOrd="0" presId="urn:microsoft.com/office/officeart/2008/layout/LinedList"/>
    <dgm:cxn modelId="{3C7E83B8-C78A-4E20-86E4-715B63854660}" type="presParOf" srcId="{18C23C52-DF6F-4C50-BD8B-6A577589424E}" destId="{B217F49E-AFD7-44FF-9034-5B37C507DD3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1CB0ADE3-635F-462E-BEC6-EB32F2ACF79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it-IT"/>
        </a:p>
      </dgm:t>
    </dgm:pt>
    <dgm:pt modelId="{D6A2A856-EBA9-4534-A816-1E092A7ABE4D}">
      <dgm:prSet/>
      <dgm:spPr/>
      <dgm:t>
        <a:bodyPr/>
        <a:lstStyle/>
        <a:p>
          <a:r>
            <a:rPr lang="it-IT"/>
            <a:t>Insieme di strumenti software che, sulla base delle specifiche dell'utente, è in grado di gestire dati strutturati</a:t>
          </a:r>
        </a:p>
      </dgm:t>
    </dgm:pt>
    <dgm:pt modelId="{A054032E-5989-4B8F-B9D0-6CD10872284C}" type="parTrans" cxnId="{A7B3F4C4-3F57-4F0B-9230-E6E9D4316F20}">
      <dgm:prSet/>
      <dgm:spPr/>
      <dgm:t>
        <a:bodyPr/>
        <a:lstStyle/>
        <a:p>
          <a:endParaRPr lang="it-IT"/>
        </a:p>
      </dgm:t>
    </dgm:pt>
    <dgm:pt modelId="{0F4E48FA-C487-4F5B-B87F-45C09E5953B6}" type="sibTrans" cxnId="{A7B3F4C4-3F57-4F0B-9230-E6E9D4316F20}">
      <dgm:prSet/>
      <dgm:spPr/>
      <dgm:t>
        <a:bodyPr/>
        <a:lstStyle/>
        <a:p>
          <a:endParaRPr lang="it-IT"/>
        </a:p>
      </dgm:t>
    </dgm:pt>
    <dgm:pt modelId="{0E3F0571-8BE3-4F50-BEF5-46D9F0664E3A}" type="pres">
      <dgm:prSet presAssocID="{1CB0ADE3-635F-462E-BEC6-EB32F2ACF79A}" presName="Name0" presStyleCnt="0">
        <dgm:presLayoutVars>
          <dgm:dir/>
          <dgm:resizeHandles val="exact"/>
        </dgm:presLayoutVars>
      </dgm:prSet>
      <dgm:spPr/>
    </dgm:pt>
    <dgm:pt modelId="{033B20E6-2303-4EFB-8216-797671F71E41}" type="pres">
      <dgm:prSet presAssocID="{D6A2A856-EBA9-4534-A816-1E092A7ABE4D}" presName="node" presStyleLbl="node1" presStyleIdx="0" presStyleCnt="1">
        <dgm:presLayoutVars>
          <dgm:bulletEnabled val="1"/>
        </dgm:presLayoutVars>
      </dgm:prSet>
      <dgm:spPr/>
    </dgm:pt>
  </dgm:ptLst>
  <dgm:cxnLst>
    <dgm:cxn modelId="{6EF23379-9CD5-43EE-B156-3631B9D812CE}" type="presOf" srcId="{D6A2A856-EBA9-4534-A816-1E092A7ABE4D}" destId="{033B20E6-2303-4EFB-8216-797671F71E41}" srcOrd="0" destOrd="0" presId="urn:microsoft.com/office/officeart/2005/8/layout/process1"/>
    <dgm:cxn modelId="{A7B3F4C4-3F57-4F0B-9230-E6E9D4316F20}" srcId="{1CB0ADE3-635F-462E-BEC6-EB32F2ACF79A}" destId="{D6A2A856-EBA9-4534-A816-1E092A7ABE4D}" srcOrd="0" destOrd="0" parTransId="{A054032E-5989-4B8F-B9D0-6CD10872284C}" sibTransId="{0F4E48FA-C487-4F5B-B87F-45C09E5953B6}"/>
    <dgm:cxn modelId="{A41F56D5-D86C-49E0-A314-07BF44A262B8}" type="presOf" srcId="{1CB0ADE3-635F-462E-BEC6-EB32F2ACF79A}" destId="{0E3F0571-8BE3-4F50-BEF5-46D9F0664E3A}" srcOrd="0" destOrd="0" presId="urn:microsoft.com/office/officeart/2005/8/layout/process1"/>
    <dgm:cxn modelId="{EBEBB310-4800-4459-9611-12E5AE5E5A8E}" type="presParOf" srcId="{0E3F0571-8BE3-4F50-BEF5-46D9F0664E3A}" destId="{033B20E6-2303-4EFB-8216-797671F71E41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7F4D5B82-A2D0-4905-A21D-5F1CAA23F4E1}" type="doc">
      <dgm:prSet loTypeId="urn:microsoft.com/office/officeart/2005/8/layout/process1" loCatId="process" qsTypeId="urn:microsoft.com/office/officeart/2005/8/quickstyle/simple3" qsCatId="simple" csTypeId="urn:microsoft.com/office/officeart/2005/8/colors/colorful5" csCatId="colorful"/>
      <dgm:spPr/>
      <dgm:t>
        <a:bodyPr/>
        <a:lstStyle/>
        <a:p>
          <a:endParaRPr lang="it-IT"/>
        </a:p>
      </dgm:t>
    </dgm:pt>
    <dgm:pt modelId="{136B99AF-B138-404F-8B08-B3A7BF1F142D}">
      <dgm:prSet/>
      <dgm:spPr/>
      <dgm:t>
        <a:bodyPr/>
        <a:lstStyle/>
        <a:p>
          <a:r>
            <a:rPr lang="it-IT"/>
            <a:t>Provvede inoltre alla generazione dello schema, alla ricerca e all'aggiornamento dei dati</a:t>
          </a:r>
        </a:p>
      </dgm:t>
    </dgm:pt>
    <dgm:pt modelId="{B0255900-141E-4E2D-BC80-25E6668B5FBB}" type="parTrans" cxnId="{38D811A2-AAB8-4F0E-A47E-1D9AB37284D9}">
      <dgm:prSet/>
      <dgm:spPr/>
      <dgm:t>
        <a:bodyPr/>
        <a:lstStyle/>
        <a:p>
          <a:endParaRPr lang="it-IT"/>
        </a:p>
      </dgm:t>
    </dgm:pt>
    <dgm:pt modelId="{333832A0-435B-4563-8BDD-1F14B4E5800D}" type="sibTrans" cxnId="{38D811A2-AAB8-4F0E-A47E-1D9AB37284D9}">
      <dgm:prSet/>
      <dgm:spPr/>
      <dgm:t>
        <a:bodyPr/>
        <a:lstStyle/>
        <a:p>
          <a:endParaRPr lang="it-IT"/>
        </a:p>
      </dgm:t>
    </dgm:pt>
    <dgm:pt modelId="{C5648D69-55CB-41C3-8437-1E87B8271418}" type="pres">
      <dgm:prSet presAssocID="{7F4D5B82-A2D0-4905-A21D-5F1CAA23F4E1}" presName="Name0" presStyleCnt="0">
        <dgm:presLayoutVars>
          <dgm:dir/>
          <dgm:resizeHandles val="exact"/>
        </dgm:presLayoutVars>
      </dgm:prSet>
      <dgm:spPr/>
    </dgm:pt>
    <dgm:pt modelId="{FE7F71B1-EFA8-4AE8-966B-7C9C767E4C3E}" type="pres">
      <dgm:prSet presAssocID="{136B99AF-B138-404F-8B08-B3A7BF1F142D}" presName="node" presStyleLbl="node1" presStyleIdx="0" presStyleCnt="1">
        <dgm:presLayoutVars>
          <dgm:bulletEnabled val="1"/>
        </dgm:presLayoutVars>
      </dgm:prSet>
      <dgm:spPr/>
    </dgm:pt>
  </dgm:ptLst>
  <dgm:cxnLst>
    <dgm:cxn modelId="{F54D5A5D-AF2E-4C94-BAEF-ECF710BE01A0}" type="presOf" srcId="{7F4D5B82-A2D0-4905-A21D-5F1CAA23F4E1}" destId="{C5648D69-55CB-41C3-8437-1E87B8271418}" srcOrd="0" destOrd="0" presId="urn:microsoft.com/office/officeart/2005/8/layout/process1"/>
    <dgm:cxn modelId="{38D811A2-AAB8-4F0E-A47E-1D9AB37284D9}" srcId="{7F4D5B82-A2D0-4905-A21D-5F1CAA23F4E1}" destId="{136B99AF-B138-404F-8B08-B3A7BF1F142D}" srcOrd="0" destOrd="0" parTransId="{B0255900-141E-4E2D-BC80-25E6668B5FBB}" sibTransId="{333832A0-435B-4563-8BDD-1F14B4E5800D}"/>
    <dgm:cxn modelId="{A8B95CBC-3E25-4F56-B1CC-4C703749A2FF}" type="presOf" srcId="{136B99AF-B138-404F-8B08-B3A7BF1F142D}" destId="{FE7F71B1-EFA8-4AE8-966B-7C9C767E4C3E}" srcOrd="0" destOrd="0" presId="urn:microsoft.com/office/officeart/2005/8/layout/process1"/>
    <dgm:cxn modelId="{B64B46F8-2864-4093-8C2D-4ED5CF5B64D1}" type="presParOf" srcId="{C5648D69-55CB-41C3-8437-1E87B8271418}" destId="{FE7F71B1-EFA8-4AE8-966B-7C9C767E4C3E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CFD246CC-037A-4E12-8269-630887DB29BF}" type="doc">
      <dgm:prSet loTypeId="urn:microsoft.com/office/officeart/2005/8/layout/process1" loCatId="process" qsTypeId="urn:microsoft.com/office/officeart/2005/8/quickstyle/simple5" qsCatId="simple" csTypeId="urn:microsoft.com/office/officeart/2005/8/colors/colorful2" csCatId="colorful"/>
      <dgm:spPr/>
      <dgm:t>
        <a:bodyPr/>
        <a:lstStyle/>
        <a:p>
          <a:endParaRPr lang="it-IT"/>
        </a:p>
      </dgm:t>
    </dgm:pt>
    <dgm:pt modelId="{3FFD6D4D-93EE-4D2F-9348-11197ACB7A67}">
      <dgm:prSet/>
      <dgm:spPr/>
      <dgm:t>
        <a:bodyPr/>
        <a:lstStyle/>
        <a:p>
          <a:r>
            <a:rPr lang="it-IT"/>
            <a:t>Consente di interrogare il database ma anche di inserire, cancellare e modificare i dati</a:t>
          </a:r>
        </a:p>
      </dgm:t>
    </dgm:pt>
    <dgm:pt modelId="{B0A0ECC4-B8B7-4F1C-959F-A4FE03B29B15}" type="parTrans" cxnId="{E07C053D-C69B-4E7F-BA31-AA07EDEAB06E}">
      <dgm:prSet/>
      <dgm:spPr/>
      <dgm:t>
        <a:bodyPr/>
        <a:lstStyle/>
        <a:p>
          <a:endParaRPr lang="it-IT"/>
        </a:p>
      </dgm:t>
    </dgm:pt>
    <dgm:pt modelId="{DA2ED9CB-B577-4A85-82B5-2091D166D70E}" type="sibTrans" cxnId="{E07C053D-C69B-4E7F-BA31-AA07EDEAB06E}">
      <dgm:prSet/>
      <dgm:spPr/>
      <dgm:t>
        <a:bodyPr/>
        <a:lstStyle/>
        <a:p>
          <a:endParaRPr lang="it-IT"/>
        </a:p>
      </dgm:t>
    </dgm:pt>
    <dgm:pt modelId="{FFD070B7-44E3-4454-B35E-12DB731DDFE1}" type="pres">
      <dgm:prSet presAssocID="{CFD246CC-037A-4E12-8269-630887DB29BF}" presName="Name0" presStyleCnt="0">
        <dgm:presLayoutVars>
          <dgm:dir/>
          <dgm:resizeHandles val="exact"/>
        </dgm:presLayoutVars>
      </dgm:prSet>
      <dgm:spPr/>
    </dgm:pt>
    <dgm:pt modelId="{2405C1E1-14DC-47A4-B497-696D21332A8B}" type="pres">
      <dgm:prSet presAssocID="{3FFD6D4D-93EE-4D2F-9348-11197ACB7A67}" presName="node" presStyleLbl="node1" presStyleIdx="0" presStyleCnt="1">
        <dgm:presLayoutVars>
          <dgm:bulletEnabled val="1"/>
        </dgm:presLayoutVars>
      </dgm:prSet>
      <dgm:spPr/>
    </dgm:pt>
  </dgm:ptLst>
  <dgm:cxnLst>
    <dgm:cxn modelId="{C7781208-370A-4896-97CC-FFAEE5E30090}" type="presOf" srcId="{3FFD6D4D-93EE-4D2F-9348-11197ACB7A67}" destId="{2405C1E1-14DC-47A4-B497-696D21332A8B}" srcOrd="0" destOrd="0" presId="urn:microsoft.com/office/officeart/2005/8/layout/process1"/>
    <dgm:cxn modelId="{E07C053D-C69B-4E7F-BA31-AA07EDEAB06E}" srcId="{CFD246CC-037A-4E12-8269-630887DB29BF}" destId="{3FFD6D4D-93EE-4D2F-9348-11197ACB7A67}" srcOrd="0" destOrd="0" parTransId="{B0A0ECC4-B8B7-4F1C-959F-A4FE03B29B15}" sibTransId="{DA2ED9CB-B577-4A85-82B5-2091D166D70E}"/>
    <dgm:cxn modelId="{908E6DF1-E2C7-4C2A-A131-A381241BDA2B}" type="presOf" srcId="{CFD246CC-037A-4E12-8269-630887DB29BF}" destId="{FFD070B7-44E3-4454-B35E-12DB731DDFE1}" srcOrd="0" destOrd="0" presId="urn:microsoft.com/office/officeart/2005/8/layout/process1"/>
    <dgm:cxn modelId="{CE057659-85E0-4F1A-BDC6-7DE1DEA846EE}" type="presParOf" srcId="{FFD070B7-44E3-4454-B35E-12DB731DDFE1}" destId="{2405C1E1-14DC-47A4-B497-696D21332A8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6695D7CA-7D78-4EA6-9AB6-75DDB7C12978}" type="doc">
      <dgm:prSet loTypeId="urn:microsoft.com/office/officeart/2005/8/layout/process1" loCatId="process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it-IT"/>
        </a:p>
      </dgm:t>
    </dgm:pt>
    <dgm:pt modelId="{4820862B-5E09-4085-AA70-BAC5D4D4767D}">
      <dgm:prSet/>
      <dgm:spPr/>
      <dgm:t>
        <a:bodyPr/>
        <a:lstStyle/>
        <a:p>
          <a:r>
            <a:rPr lang="it-IT"/>
            <a:t>Descrive le caratteristiche delle categorie di dati presenti nel database e le corrispondenze esistenti tra di loro</a:t>
          </a:r>
        </a:p>
      </dgm:t>
    </dgm:pt>
    <dgm:pt modelId="{FFBCEC6F-1958-44D4-94A4-9F7117F967DB}" type="parTrans" cxnId="{71AF9B55-33D3-41DA-9E8C-D3FE8BA2CCA0}">
      <dgm:prSet/>
      <dgm:spPr/>
      <dgm:t>
        <a:bodyPr/>
        <a:lstStyle/>
        <a:p>
          <a:endParaRPr lang="it-IT"/>
        </a:p>
      </dgm:t>
    </dgm:pt>
    <dgm:pt modelId="{4F611E9D-C956-43C5-8B7C-74EF7CFA7DE0}" type="sibTrans" cxnId="{71AF9B55-33D3-41DA-9E8C-D3FE8BA2CCA0}">
      <dgm:prSet/>
      <dgm:spPr/>
      <dgm:t>
        <a:bodyPr/>
        <a:lstStyle/>
        <a:p>
          <a:endParaRPr lang="it-IT"/>
        </a:p>
      </dgm:t>
    </dgm:pt>
    <dgm:pt modelId="{250D74C5-010D-4D81-86BE-BABE0E92ECF8}" type="pres">
      <dgm:prSet presAssocID="{6695D7CA-7D78-4EA6-9AB6-75DDB7C12978}" presName="Name0" presStyleCnt="0">
        <dgm:presLayoutVars>
          <dgm:dir/>
          <dgm:resizeHandles val="exact"/>
        </dgm:presLayoutVars>
      </dgm:prSet>
      <dgm:spPr/>
    </dgm:pt>
    <dgm:pt modelId="{30B19FF8-3FB1-4872-9B2A-69207D42A5CB}" type="pres">
      <dgm:prSet presAssocID="{4820862B-5E09-4085-AA70-BAC5D4D4767D}" presName="node" presStyleLbl="node1" presStyleIdx="0" presStyleCnt="1">
        <dgm:presLayoutVars>
          <dgm:bulletEnabled val="1"/>
        </dgm:presLayoutVars>
      </dgm:prSet>
      <dgm:spPr/>
    </dgm:pt>
  </dgm:ptLst>
  <dgm:cxnLst>
    <dgm:cxn modelId="{C7CCED30-74A4-4878-A305-2A25C3C641DB}" type="presOf" srcId="{4820862B-5E09-4085-AA70-BAC5D4D4767D}" destId="{30B19FF8-3FB1-4872-9B2A-69207D42A5CB}" srcOrd="0" destOrd="0" presId="urn:microsoft.com/office/officeart/2005/8/layout/process1"/>
    <dgm:cxn modelId="{58FCD448-07BB-449B-9631-12E3F73628CE}" type="presOf" srcId="{6695D7CA-7D78-4EA6-9AB6-75DDB7C12978}" destId="{250D74C5-010D-4D81-86BE-BABE0E92ECF8}" srcOrd="0" destOrd="0" presId="urn:microsoft.com/office/officeart/2005/8/layout/process1"/>
    <dgm:cxn modelId="{71AF9B55-33D3-41DA-9E8C-D3FE8BA2CCA0}" srcId="{6695D7CA-7D78-4EA6-9AB6-75DDB7C12978}" destId="{4820862B-5E09-4085-AA70-BAC5D4D4767D}" srcOrd="0" destOrd="0" parTransId="{FFBCEC6F-1958-44D4-94A4-9F7117F967DB}" sibTransId="{4F611E9D-C956-43C5-8B7C-74EF7CFA7DE0}"/>
    <dgm:cxn modelId="{0EF850E8-7388-4813-AD8E-06F27705B90D}" type="presParOf" srcId="{250D74C5-010D-4D81-86BE-BABE0E92ECF8}" destId="{30B19FF8-3FB1-4872-9B2A-69207D42A5C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EC279CA6-1FED-42FE-AB5C-382B4378271C}" type="doc">
      <dgm:prSet loTypeId="urn:microsoft.com/office/officeart/2005/8/layout/process1" loCatId="process" qsTypeId="urn:microsoft.com/office/officeart/2005/8/quickstyle/simple3" qsCatId="simple" csTypeId="urn:microsoft.com/office/officeart/2005/8/colors/accent0_3" csCatId="mainScheme"/>
      <dgm:spPr/>
      <dgm:t>
        <a:bodyPr/>
        <a:lstStyle/>
        <a:p>
          <a:endParaRPr lang="it-IT"/>
        </a:p>
      </dgm:t>
    </dgm:pt>
    <dgm:pt modelId="{3AFFB408-2CFD-483E-BFF2-6DA80801EE5D}">
      <dgm:prSet/>
      <dgm:spPr/>
      <dgm:t>
        <a:bodyPr/>
        <a:lstStyle/>
        <a:p>
          <a:r>
            <a:rPr lang="it-IT"/>
            <a:t>Permette operazioni relative al controllo degli accessi degli utenti</a:t>
          </a:r>
        </a:p>
      </dgm:t>
    </dgm:pt>
    <dgm:pt modelId="{CF13DE20-BA28-486F-89AE-2B8B8CFE30A2}" type="parTrans" cxnId="{22AE1747-AFA9-4562-BA6F-083B925A03B3}">
      <dgm:prSet/>
      <dgm:spPr/>
      <dgm:t>
        <a:bodyPr/>
        <a:lstStyle/>
        <a:p>
          <a:endParaRPr lang="it-IT"/>
        </a:p>
      </dgm:t>
    </dgm:pt>
    <dgm:pt modelId="{415A404F-8209-4366-AD18-D157636C948D}" type="sibTrans" cxnId="{22AE1747-AFA9-4562-BA6F-083B925A03B3}">
      <dgm:prSet/>
      <dgm:spPr/>
      <dgm:t>
        <a:bodyPr/>
        <a:lstStyle/>
        <a:p>
          <a:endParaRPr lang="it-IT"/>
        </a:p>
      </dgm:t>
    </dgm:pt>
    <dgm:pt modelId="{CF0EE497-D310-4809-A0D1-E4ADBDC6BF00}" type="pres">
      <dgm:prSet presAssocID="{EC279CA6-1FED-42FE-AB5C-382B4378271C}" presName="Name0" presStyleCnt="0">
        <dgm:presLayoutVars>
          <dgm:dir/>
          <dgm:resizeHandles val="exact"/>
        </dgm:presLayoutVars>
      </dgm:prSet>
      <dgm:spPr/>
    </dgm:pt>
    <dgm:pt modelId="{BAAE7DA4-D21E-4486-8D53-01A3AFB81414}" type="pres">
      <dgm:prSet presAssocID="{3AFFB408-2CFD-483E-BFF2-6DA80801EE5D}" presName="node" presStyleLbl="node1" presStyleIdx="0" presStyleCnt="1">
        <dgm:presLayoutVars>
          <dgm:bulletEnabled val="1"/>
        </dgm:presLayoutVars>
      </dgm:prSet>
      <dgm:spPr/>
    </dgm:pt>
  </dgm:ptLst>
  <dgm:cxnLst>
    <dgm:cxn modelId="{5DB7F915-6A99-4C7E-B8A3-A59632244066}" type="presOf" srcId="{3AFFB408-2CFD-483E-BFF2-6DA80801EE5D}" destId="{BAAE7DA4-D21E-4486-8D53-01A3AFB81414}" srcOrd="0" destOrd="0" presId="urn:microsoft.com/office/officeart/2005/8/layout/process1"/>
    <dgm:cxn modelId="{33FDCB66-FBA6-43AA-89B2-2CF2EBA614EC}" type="presOf" srcId="{EC279CA6-1FED-42FE-AB5C-382B4378271C}" destId="{CF0EE497-D310-4809-A0D1-E4ADBDC6BF00}" srcOrd="0" destOrd="0" presId="urn:microsoft.com/office/officeart/2005/8/layout/process1"/>
    <dgm:cxn modelId="{22AE1747-AFA9-4562-BA6F-083B925A03B3}" srcId="{EC279CA6-1FED-42FE-AB5C-382B4378271C}" destId="{3AFFB408-2CFD-483E-BFF2-6DA80801EE5D}" srcOrd="0" destOrd="0" parTransId="{CF13DE20-BA28-486F-89AE-2B8B8CFE30A2}" sibTransId="{415A404F-8209-4366-AD18-D157636C948D}"/>
    <dgm:cxn modelId="{19B669EC-B249-4139-892F-F1D6E9A67BA6}" type="presParOf" srcId="{CF0EE497-D310-4809-A0D1-E4ADBDC6BF00}" destId="{BAAE7DA4-D21E-4486-8D53-01A3AFB81414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2D60676-F11B-4227-A840-E9D77AC2C00F}" type="doc">
      <dgm:prSet loTypeId="urn:microsoft.com/office/officeart/2005/8/layout/matrix2" loCatId="matrix" qsTypeId="urn:microsoft.com/office/officeart/2005/8/quickstyle/simple4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E1643A07-9589-422C-B8CD-86C102EADEB2}">
      <dgm:prSet/>
      <dgm:spPr/>
      <dgm:t>
        <a:bodyPr/>
        <a:lstStyle/>
        <a:p>
          <a:r>
            <a:rPr lang="it-IT"/>
            <a:t>Semplice</a:t>
          </a:r>
          <a:endParaRPr lang="en-US"/>
        </a:p>
      </dgm:t>
    </dgm:pt>
    <dgm:pt modelId="{306ACDC9-98C9-4595-ABF6-A3D95E57EED6}" type="parTrans" cxnId="{2D0BE80E-F21C-4ECA-9F49-0D20EA5AEBE9}">
      <dgm:prSet/>
      <dgm:spPr/>
      <dgm:t>
        <a:bodyPr/>
        <a:lstStyle/>
        <a:p>
          <a:endParaRPr lang="en-US"/>
        </a:p>
      </dgm:t>
    </dgm:pt>
    <dgm:pt modelId="{EFD8A41E-BE00-4AD5-8A78-70FD55E31E2D}" type="sibTrans" cxnId="{2D0BE80E-F21C-4ECA-9F49-0D20EA5AEBE9}">
      <dgm:prSet/>
      <dgm:spPr/>
      <dgm:t>
        <a:bodyPr/>
        <a:lstStyle/>
        <a:p>
          <a:endParaRPr lang="en-US"/>
        </a:p>
      </dgm:t>
    </dgm:pt>
    <dgm:pt modelId="{C49735AE-25FB-4A64-BF65-2F22CDDA1F08}">
      <dgm:prSet/>
      <dgm:spPr/>
      <dgm:t>
        <a:bodyPr/>
        <a:lstStyle/>
        <a:p>
          <a:r>
            <a:rPr lang="it-IT"/>
            <a:t>Efficiente</a:t>
          </a:r>
          <a:endParaRPr lang="en-US"/>
        </a:p>
      </dgm:t>
    </dgm:pt>
    <dgm:pt modelId="{BBAD9CF6-2BF5-47D5-BF91-B3B69C38EC74}" type="parTrans" cxnId="{91618FA0-9235-4AB2-B9FB-9325B53D225F}">
      <dgm:prSet/>
      <dgm:spPr/>
      <dgm:t>
        <a:bodyPr/>
        <a:lstStyle/>
        <a:p>
          <a:endParaRPr lang="en-US"/>
        </a:p>
      </dgm:t>
    </dgm:pt>
    <dgm:pt modelId="{7F890FA2-3567-4245-A639-198B286DE87B}" type="sibTrans" cxnId="{91618FA0-9235-4AB2-B9FB-9325B53D225F}">
      <dgm:prSet/>
      <dgm:spPr/>
      <dgm:t>
        <a:bodyPr/>
        <a:lstStyle/>
        <a:p>
          <a:endParaRPr lang="en-US"/>
        </a:p>
      </dgm:t>
    </dgm:pt>
    <dgm:pt modelId="{8389CE5A-E289-4C8F-93D9-888A57951BFD}">
      <dgm:prSet/>
      <dgm:spPr/>
      <dgm:t>
        <a:bodyPr/>
        <a:lstStyle/>
        <a:p>
          <a:r>
            <a:rPr lang="it-IT"/>
            <a:t>Efficace</a:t>
          </a:r>
          <a:endParaRPr lang="en-US"/>
        </a:p>
      </dgm:t>
    </dgm:pt>
    <dgm:pt modelId="{A80227E9-A922-4F7C-89A3-15FB49292C48}" type="parTrans" cxnId="{8CFDE5CD-566A-476B-845D-5A45BFD9CA7C}">
      <dgm:prSet/>
      <dgm:spPr/>
      <dgm:t>
        <a:bodyPr/>
        <a:lstStyle/>
        <a:p>
          <a:endParaRPr lang="en-US"/>
        </a:p>
      </dgm:t>
    </dgm:pt>
    <dgm:pt modelId="{079F026F-7203-4362-93BD-FC3B832ECC59}" type="sibTrans" cxnId="{8CFDE5CD-566A-476B-845D-5A45BFD9CA7C}">
      <dgm:prSet/>
      <dgm:spPr/>
      <dgm:t>
        <a:bodyPr/>
        <a:lstStyle/>
        <a:p>
          <a:endParaRPr lang="en-US"/>
        </a:p>
      </dgm:t>
    </dgm:pt>
    <dgm:pt modelId="{7900572F-87AF-4E74-B053-A6F684091E77}">
      <dgm:prSet/>
      <dgm:spPr/>
      <dgm:t>
        <a:bodyPr/>
        <a:lstStyle/>
        <a:p>
          <a:r>
            <a:rPr lang="it-IT"/>
            <a:t>Sicuro</a:t>
          </a:r>
          <a:endParaRPr lang="en-US"/>
        </a:p>
      </dgm:t>
    </dgm:pt>
    <dgm:pt modelId="{D2B74A0B-C83E-4AE8-B88E-ABB066B22C6C}" type="parTrans" cxnId="{7ED8CE04-4FBA-4FC9-8340-6ECDA364F98A}">
      <dgm:prSet/>
      <dgm:spPr/>
      <dgm:t>
        <a:bodyPr/>
        <a:lstStyle/>
        <a:p>
          <a:endParaRPr lang="en-US"/>
        </a:p>
      </dgm:t>
    </dgm:pt>
    <dgm:pt modelId="{48D443EA-CD24-40F0-8AD7-976917143385}" type="sibTrans" cxnId="{7ED8CE04-4FBA-4FC9-8340-6ECDA364F98A}">
      <dgm:prSet/>
      <dgm:spPr/>
      <dgm:t>
        <a:bodyPr/>
        <a:lstStyle/>
        <a:p>
          <a:endParaRPr lang="en-US"/>
        </a:p>
      </dgm:t>
    </dgm:pt>
    <dgm:pt modelId="{8A9E8B6C-1731-4424-81A4-F8461A7F128F}" type="pres">
      <dgm:prSet presAssocID="{82D60676-F11B-4227-A840-E9D77AC2C00F}" presName="matrix" presStyleCnt="0">
        <dgm:presLayoutVars>
          <dgm:chMax val="1"/>
          <dgm:dir/>
          <dgm:resizeHandles val="exact"/>
        </dgm:presLayoutVars>
      </dgm:prSet>
      <dgm:spPr/>
    </dgm:pt>
    <dgm:pt modelId="{9F034C27-A60D-467B-A5D1-6C7DBC0EFD66}" type="pres">
      <dgm:prSet presAssocID="{82D60676-F11B-4227-A840-E9D77AC2C00F}" presName="axisShape" presStyleLbl="bgShp" presStyleIdx="0" presStyleCnt="1"/>
      <dgm:spPr/>
    </dgm:pt>
    <dgm:pt modelId="{8648841D-89E8-4167-8398-17F616D78BBF}" type="pres">
      <dgm:prSet presAssocID="{82D60676-F11B-4227-A840-E9D77AC2C00F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05A8251-0E68-4188-A128-4CF536E55394}" type="pres">
      <dgm:prSet presAssocID="{82D60676-F11B-4227-A840-E9D77AC2C00F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3973545-A2E4-41E0-AA46-5A70C4E20945}" type="pres">
      <dgm:prSet presAssocID="{82D60676-F11B-4227-A840-E9D77AC2C00F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8B572B3-DF52-4F39-B607-00F3DCF0B5C3}" type="pres">
      <dgm:prSet presAssocID="{82D60676-F11B-4227-A840-E9D77AC2C00F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F8F1803-4721-4211-A787-9362565C501F}" type="presOf" srcId="{C49735AE-25FB-4A64-BF65-2F22CDDA1F08}" destId="{B05A8251-0E68-4188-A128-4CF536E55394}" srcOrd="0" destOrd="0" presId="urn:microsoft.com/office/officeart/2005/8/layout/matrix2"/>
    <dgm:cxn modelId="{7ED8CE04-4FBA-4FC9-8340-6ECDA364F98A}" srcId="{82D60676-F11B-4227-A840-E9D77AC2C00F}" destId="{7900572F-87AF-4E74-B053-A6F684091E77}" srcOrd="3" destOrd="0" parTransId="{D2B74A0B-C83E-4AE8-B88E-ABB066B22C6C}" sibTransId="{48D443EA-CD24-40F0-8AD7-976917143385}"/>
    <dgm:cxn modelId="{2D0BE80E-F21C-4ECA-9F49-0D20EA5AEBE9}" srcId="{82D60676-F11B-4227-A840-E9D77AC2C00F}" destId="{E1643A07-9589-422C-B8CD-86C102EADEB2}" srcOrd="0" destOrd="0" parTransId="{306ACDC9-98C9-4595-ABF6-A3D95E57EED6}" sibTransId="{EFD8A41E-BE00-4AD5-8A78-70FD55E31E2D}"/>
    <dgm:cxn modelId="{1D81FC2C-B3DF-416E-B47C-15F20FE6D196}" type="presOf" srcId="{8389CE5A-E289-4C8F-93D9-888A57951BFD}" destId="{B3973545-A2E4-41E0-AA46-5A70C4E20945}" srcOrd="0" destOrd="0" presId="urn:microsoft.com/office/officeart/2005/8/layout/matrix2"/>
    <dgm:cxn modelId="{C224389A-B6B2-4F45-B471-6A2083D75758}" type="presOf" srcId="{E1643A07-9589-422C-B8CD-86C102EADEB2}" destId="{8648841D-89E8-4167-8398-17F616D78BBF}" srcOrd="0" destOrd="0" presId="urn:microsoft.com/office/officeart/2005/8/layout/matrix2"/>
    <dgm:cxn modelId="{91618FA0-9235-4AB2-B9FB-9325B53D225F}" srcId="{82D60676-F11B-4227-A840-E9D77AC2C00F}" destId="{C49735AE-25FB-4A64-BF65-2F22CDDA1F08}" srcOrd="1" destOrd="0" parTransId="{BBAD9CF6-2BF5-47D5-BF91-B3B69C38EC74}" sibTransId="{7F890FA2-3567-4245-A639-198B286DE87B}"/>
    <dgm:cxn modelId="{8CFDE5CD-566A-476B-845D-5A45BFD9CA7C}" srcId="{82D60676-F11B-4227-A840-E9D77AC2C00F}" destId="{8389CE5A-E289-4C8F-93D9-888A57951BFD}" srcOrd="2" destOrd="0" parTransId="{A80227E9-A922-4F7C-89A3-15FB49292C48}" sibTransId="{079F026F-7203-4362-93BD-FC3B832ECC59}"/>
    <dgm:cxn modelId="{A52868E1-2B0E-44A4-8EDD-18C996594A5A}" type="presOf" srcId="{7900572F-87AF-4E74-B053-A6F684091E77}" destId="{98B572B3-DF52-4F39-B607-00F3DCF0B5C3}" srcOrd="0" destOrd="0" presId="urn:microsoft.com/office/officeart/2005/8/layout/matrix2"/>
    <dgm:cxn modelId="{6F7D5FF5-2156-493B-9BF3-C7872255E074}" type="presOf" srcId="{82D60676-F11B-4227-A840-E9D77AC2C00F}" destId="{8A9E8B6C-1731-4424-81A4-F8461A7F128F}" srcOrd="0" destOrd="0" presId="urn:microsoft.com/office/officeart/2005/8/layout/matrix2"/>
    <dgm:cxn modelId="{B1C1FB5F-0D46-4F08-8675-8F66E5872BCA}" type="presParOf" srcId="{8A9E8B6C-1731-4424-81A4-F8461A7F128F}" destId="{9F034C27-A60D-467B-A5D1-6C7DBC0EFD66}" srcOrd="0" destOrd="0" presId="urn:microsoft.com/office/officeart/2005/8/layout/matrix2"/>
    <dgm:cxn modelId="{FDE567C9-A92E-4F20-B578-18602777B5B2}" type="presParOf" srcId="{8A9E8B6C-1731-4424-81A4-F8461A7F128F}" destId="{8648841D-89E8-4167-8398-17F616D78BBF}" srcOrd="1" destOrd="0" presId="urn:microsoft.com/office/officeart/2005/8/layout/matrix2"/>
    <dgm:cxn modelId="{F4B5BCC1-F392-45E9-878F-5C4B7BB36E9C}" type="presParOf" srcId="{8A9E8B6C-1731-4424-81A4-F8461A7F128F}" destId="{B05A8251-0E68-4188-A128-4CF536E55394}" srcOrd="2" destOrd="0" presId="urn:microsoft.com/office/officeart/2005/8/layout/matrix2"/>
    <dgm:cxn modelId="{019276B9-E96C-4121-B587-39016AEC6CCE}" type="presParOf" srcId="{8A9E8B6C-1731-4424-81A4-F8461A7F128F}" destId="{B3973545-A2E4-41E0-AA46-5A70C4E20945}" srcOrd="3" destOrd="0" presId="urn:microsoft.com/office/officeart/2005/8/layout/matrix2"/>
    <dgm:cxn modelId="{A39D76B4-36E6-480E-8513-E5238B65B9E6}" type="presParOf" srcId="{8A9E8B6C-1731-4424-81A4-F8461A7F128F}" destId="{98B572B3-DF52-4F39-B607-00F3DCF0B5C3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8EC77F1-0836-4FC1-B395-1FA12E93F244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E151FB2-76B2-4144-BC22-CA8C30C99591}">
      <dgm:prSet/>
      <dgm:spPr/>
      <dgm:t>
        <a:bodyPr/>
        <a:lstStyle/>
        <a:p>
          <a:r>
            <a:rPr lang="it-IT"/>
            <a:t>Estratto conto banca</a:t>
          </a:r>
          <a:endParaRPr lang="en-US"/>
        </a:p>
      </dgm:t>
    </dgm:pt>
    <dgm:pt modelId="{8D516E17-16B2-47E8-8095-91B10E1F92BE}" type="parTrans" cxnId="{9C7EAEBF-F0CF-4A9F-BAF2-BD65D5731629}">
      <dgm:prSet/>
      <dgm:spPr/>
      <dgm:t>
        <a:bodyPr/>
        <a:lstStyle/>
        <a:p>
          <a:endParaRPr lang="en-US"/>
        </a:p>
      </dgm:t>
    </dgm:pt>
    <dgm:pt modelId="{716224B9-940C-47D8-87CB-2EA0C72C4228}" type="sibTrans" cxnId="{9C7EAEBF-F0CF-4A9F-BAF2-BD65D5731629}">
      <dgm:prSet/>
      <dgm:spPr/>
      <dgm:t>
        <a:bodyPr/>
        <a:lstStyle/>
        <a:p>
          <a:endParaRPr lang="en-US"/>
        </a:p>
      </dgm:t>
    </dgm:pt>
    <dgm:pt modelId="{5D2DF889-A669-4288-954D-F5BAA3A8BED0}">
      <dgm:prSet/>
      <dgm:spPr/>
      <dgm:t>
        <a:bodyPr/>
        <a:lstStyle/>
        <a:p>
          <a:r>
            <a:rPr lang="it-IT"/>
            <a:t>Prezzo cellulare su Internet</a:t>
          </a:r>
          <a:endParaRPr lang="en-US"/>
        </a:p>
      </dgm:t>
    </dgm:pt>
    <dgm:pt modelId="{1849DA8F-60E6-408C-9EA7-76EAAACA295A}" type="parTrans" cxnId="{AA249B71-9994-466B-AB5F-36654B94F0BF}">
      <dgm:prSet/>
      <dgm:spPr/>
      <dgm:t>
        <a:bodyPr/>
        <a:lstStyle/>
        <a:p>
          <a:endParaRPr lang="en-US"/>
        </a:p>
      </dgm:t>
    </dgm:pt>
    <dgm:pt modelId="{45833F1A-3ABA-4DED-BD37-7D324FF75FAA}" type="sibTrans" cxnId="{AA249B71-9994-466B-AB5F-36654B94F0BF}">
      <dgm:prSet/>
      <dgm:spPr/>
      <dgm:t>
        <a:bodyPr/>
        <a:lstStyle/>
        <a:p>
          <a:endParaRPr lang="en-US"/>
        </a:p>
      </dgm:t>
    </dgm:pt>
    <dgm:pt modelId="{9D67AD2A-B83A-43B4-9DB2-275B5673BE7F}">
      <dgm:prSet/>
      <dgm:spPr/>
      <dgm:t>
        <a:bodyPr/>
        <a:lstStyle/>
        <a:p>
          <a:r>
            <a:rPr lang="it-IT" dirty="0"/>
            <a:t>Documento ad ente pubblico</a:t>
          </a:r>
          <a:endParaRPr lang="en-US" dirty="0"/>
        </a:p>
      </dgm:t>
    </dgm:pt>
    <dgm:pt modelId="{364F78A9-C98B-4788-8A68-41EA108FFA01}" type="parTrans" cxnId="{1B8F1EF4-2AC3-4798-872E-BAC7789D4EE5}">
      <dgm:prSet/>
      <dgm:spPr/>
      <dgm:t>
        <a:bodyPr/>
        <a:lstStyle/>
        <a:p>
          <a:endParaRPr lang="en-US"/>
        </a:p>
      </dgm:t>
    </dgm:pt>
    <dgm:pt modelId="{46B55E70-78B5-4D08-AC8B-8AB1E6BFE5EB}" type="sibTrans" cxnId="{1B8F1EF4-2AC3-4798-872E-BAC7789D4EE5}">
      <dgm:prSet/>
      <dgm:spPr/>
      <dgm:t>
        <a:bodyPr/>
        <a:lstStyle/>
        <a:p>
          <a:endParaRPr lang="en-US"/>
        </a:p>
      </dgm:t>
    </dgm:pt>
    <dgm:pt modelId="{62E19753-909A-495A-905A-DFD07AABBAF1}" type="pres">
      <dgm:prSet presAssocID="{A8EC77F1-0836-4FC1-B395-1FA12E93F244}" presName="diagram" presStyleCnt="0">
        <dgm:presLayoutVars>
          <dgm:dir/>
          <dgm:resizeHandles val="exact"/>
        </dgm:presLayoutVars>
      </dgm:prSet>
      <dgm:spPr/>
    </dgm:pt>
    <dgm:pt modelId="{B7B49097-CC72-49B9-BE0B-68861AFD2D4D}" type="pres">
      <dgm:prSet presAssocID="{5E151FB2-76B2-4144-BC22-CA8C30C99591}" presName="node" presStyleLbl="node1" presStyleIdx="0" presStyleCnt="3">
        <dgm:presLayoutVars>
          <dgm:bulletEnabled val="1"/>
        </dgm:presLayoutVars>
      </dgm:prSet>
      <dgm:spPr/>
    </dgm:pt>
    <dgm:pt modelId="{F6C74630-5F1F-4DF3-85B7-B19DC4110E06}" type="pres">
      <dgm:prSet presAssocID="{716224B9-940C-47D8-87CB-2EA0C72C4228}" presName="sibTrans" presStyleCnt="0"/>
      <dgm:spPr/>
    </dgm:pt>
    <dgm:pt modelId="{45C11DF9-3922-4BAC-AB7F-5CCAB5919135}" type="pres">
      <dgm:prSet presAssocID="{5D2DF889-A669-4288-954D-F5BAA3A8BED0}" presName="node" presStyleLbl="node1" presStyleIdx="1" presStyleCnt="3">
        <dgm:presLayoutVars>
          <dgm:bulletEnabled val="1"/>
        </dgm:presLayoutVars>
      </dgm:prSet>
      <dgm:spPr/>
    </dgm:pt>
    <dgm:pt modelId="{7B7B0E6F-9DD2-44C9-B398-081B3ACD460A}" type="pres">
      <dgm:prSet presAssocID="{45833F1A-3ABA-4DED-BD37-7D324FF75FAA}" presName="sibTrans" presStyleCnt="0"/>
      <dgm:spPr/>
    </dgm:pt>
    <dgm:pt modelId="{7DAC4D04-785C-4C03-95DA-9E5FD67829AB}" type="pres">
      <dgm:prSet presAssocID="{9D67AD2A-B83A-43B4-9DB2-275B5673BE7F}" presName="node" presStyleLbl="node1" presStyleIdx="2" presStyleCnt="3">
        <dgm:presLayoutVars>
          <dgm:bulletEnabled val="1"/>
        </dgm:presLayoutVars>
      </dgm:prSet>
      <dgm:spPr/>
    </dgm:pt>
  </dgm:ptLst>
  <dgm:cxnLst>
    <dgm:cxn modelId="{03D7E41B-E1E6-4BAC-A272-A0B602392C6B}" type="presOf" srcId="{5E151FB2-76B2-4144-BC22-CA8C30C99591}" destId="{B7B49097-CC72-49B9-BE0B-68861AFD2D4D}" srcOrd="0" destOrd="0" presId="urn:microsoft.com/office/officeart/2005/8/layout/default"/>
    <dgm:cxn modelId="{A96D533C-31D5-46BE-94CD-B29277F78902}" type="presOf" srcId="{9D67AD2A-B83A-43B4-9DB2-275B5673BE7F}" destId="{7DAC4D04-785C-4C03-95DA-9E5FD67829AB}" srcOrd="0" destOrd="0" presId="urn:microsoft.com/office/officeart/2005/8/layout/default"/>
    <dgm:cxn modelId="{AA249B71-9994-466B-AB5F-36654B94F0BF}" srcId="{A8EC77F1-0836-4FC1-B395-1FA12E93F244}" destId="{5D2DF889-A669-4288-954D-F5BAA3A8BED0}" srcOrd="1" destOrd="0" parTransId="{1849DA8F-60E6-408C-9EA7-76EAAACA295A}" sibTransId="{45833F1A-3ABA-4DED-BD37-7D324FF75FAA}"/>
    <dgm:cxn modelId="{9C7EAEBF-F0CF-4A9F-BAF2-BD65D5731629}" srcId="{A8EC77F1-0836-4FC1-B395-1FA12E93F244}" destId="{5E151FB2-76B2-4144-BC22-CA8C30C99591}" srcOrd="0" destOrd="0" parTransId="{8D516E17-16B2-47E8-8095-91B10E1F92BE}" sibTransId="{716224B9-940C-47D8-87CB-2EA0C72C4228}"/>
    <dgm:cxn modelId="{54A2D9CC-3D9C-4EC4-B1CB-F6157AEF6702}" type="presOf" srcId="{5D2DF889-A669-4288-954D-F5BAA3A8BED0}" destId="{45C11DF9-3922-4BAC-AB7F-5CCAB5919135}" srcOrd="0" destOrd="0" presId="urn:microsoft.com/office/officeart/2005/8/layout/default"/>
    <dgm:cxn modelId="{DC7AD8D0-03C5-4D51-8F5E-66D3FE3DCC61}" type="presOf" srcId="{A8EC77F1-0836-4FC1-B395-1FA12E93F244}" destId="{62E19753-909A-495A-905A-DFD07AABBAF1}" srcOrd="0" destOrd="0" presId="urn:microsoft.com/office/officeart/2005/8/layout/default"/>
    <dgm:cxn modelId="{1B8F1EF4-2AC3-4798-872E-BAC7789D4EE5}" srcId="{A8EC77F1-0836-4FC1-B395-1FA12E93F244}" destId="{9D67AD2A-B83A-43B4-9DB2-275B5673BE7F}" srcOrd="2" destOrd="0" parTransId="{364F78A9-C98B-4788-8A68-41EA108FFA01}" sibTransId="{46B55E70-78B5-4D08-AC8B-8AB1E6BFE5EB}"/>
    <dgm:cxn modelId="{F72A3739-98F3-46DF-8D59-238628D2EF28}" type="presParOf" srcId="{62E19753-909A-495A-905A-DFD07AABBAF1}" destId="{B7B49097-CC72-49B9-BE0B-68861AFD2D4D}" srcOrd="0" destOrd="0" presId="urn:microsoft.com/office/officeart/2005/8/layout/default"/>
    <dgm:cxn modelId="{3A1C389F-B2A9-4812-893B-05FA2F4BFDA1}" type="presParOf" srcId="{62E19753-909A-495A-905A-DFD07AABBAF1}" destId="{F6C74630-5F1F-4DF3-85B7-B19DC4110E06}" srcOrd="1" destOrd="0" presId="urn:microsoft.com/office/officeart/2005/8/layout/default"/>
    <dgm:cxn modelId="{F0D60488-5AD2-4C64-8BE2-88CE9E45F79E}" type="presParOf" srcId="{62E19753-909A-495A-905A-DFD07AABBAF1}" destId="{45C11DF9-3922-4BAC-AB7F-5CCAB5919135}" srcOrd="2" destOrd="0" presId="urn:microsoft.com/office/officeart/2005/8/layout/default"/>
    <dgm:cxn modelId="{4DB8FABD-D28A-4261-98C5-1AA1F8DE5C10}" type="presParOf" srcId="{62E19753-909A-495A-905A-DFD07AABBAF1}" destId="{7B7B0E6F-9DD2-44C9-B398-081B3ACD460A}" srcOrd="3" destOrd="0" presId="urn:microsoft.com/office/officeart/2005/8/layout/default"/>
    <dgm:cxn modelId="{0CD1275F-7566-4F60-8115-3D29A7E21D65}" type="presParOf" srcId="{62E19753-909A-495A-905A-DFD07AABBAF1}" destId="{7DAC4D04-785C-4C03-95DA-9E5FD67829AB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C7BC402-01C5-42BC-92F3-549E5D2224DE}" type="doc">
      <dgm:prSet loTypeId="urn:microsoft.com/office/officeart/2005/8/layout/default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it-IT"/>
        </a:p>
      </dgm:t>
    </dgm:pt>
    <dgm:pt modelId="{A319265A-F2DC-4354-8D21-26D3B8476B4E}">
      <dgm:prSet/>
      <dgm:spPr/>
      <dgm:t>
        <a:bodyPr/>
        <a:lstStyle/>
        <a:p>
          <a:r>
            <a:rPr lang="it-IT" dirty="0"/>
            <a:t>Raccolta di dati logicamente correlati, utilizzata per modellare </a:t>
          </a:r>
          <a:r>
            <a:rPr lang="it-IT"/>
            <a:t>una realtà</a:t>
          </a:r>
          <a:endParaRPr lang="it-IT" dirty="0"/>
        </a:p>
      </dgm:t>
    </dgm:pt>
    <dgm:pt modelId="{C51C72B2-9F7B-42A1-9F1F-713433700484}" type="parTrans" cxnId="{BC46AEAE-8612-496C-B188-3D2E160A63C6}">
      <dgm:prSet/>
      <dgm:spPr/>
      <dgm:t>
        <a:bodyPr/>
        <a:lstStyle/>
        <a:p>
          <a:endParaRPr lang="it-IT"/>
        </a:p>
      </dgm:t>
    </dgm:pt>
    <dgm:pt modelId="{FF15FF7B-C975-47BB-9EE3-2C5D272F8E85}" type="sibTrans" cxnId="{BC46AEAE-8612-496C-B188-3D2E160A63C6}">
      <dgm:prSet/>
      <dgm:spPr/>
      <dgm:t>
        <a:bodyPr/>
        <a:lstStyle/>
        <a:p>
          <a:endParaRPr lang="it-IT"/>
        </a:p>
      </dgm:t>
    </dgm:pt>
    <dgm:pt modelId="{E3B4F5F6-DAF8-40C9-9EEC-53859D6871A9}" type="pres">
      <dgm:prSet presAssocID="{7C7BC402-01C5-42BC-92F3-549E5D2224DE}" presName="diagram" presStyleCnt="0">
        <dgm:presLayoutVars>
          <dgm:dir/>
          <dgm:resizeHandles val="exact"/>
        </dgm:presLayoutVars>
      </dgm:prSet>
      <dgm:spPr/>
    </dgm:pt>
    <dgm:pt modelId="{07FFCD78-06BE-4EAF-8723-5A7FE8AD193F}" type="pres">
      <dgm:prSet presAssocID="{A319265A-F2DC-4354-8D21-26D3B8476B4E}" presName="node" presStyleLbl="node1" presStyleIdx="0" presStyleCnt="1">
        <dgm:presLayoutVars>
          <dgm:bulletEnabled val="1"/>
        </dgm:presLayoutVars>
      </dgm:prSet>
      <dgm:spPr/>
    </dgm:pt>
  </dgm:ptLst>
  <dgm:cxnLst>
    <dgm:cxn modelId="{1DBE9B18-6211-4254-9944-D5B2577C5D74}" type="presOf" srcId="{7C7BC402-01C5-42BC-92F3-549E5D2224DE}" destId="{E3B4F5F6-DAF8-40C9-9EEC-53859D6871A9}" srcOrd="0" destOrd="0" presId="urn:microsoft.com/office/officeart/2005/8/layout/default"/>
    <dgm:cxn modelId="{8FAD6DAB-FEFB-41DD-AC6D-22DEB7CF5275}" type="presOf" srcId="{A319265A-F2DC-4354-8D21-26D3B8476B4E}" destId="{07FFCD78-06BE-4EAF-8723-5A7FE8AD193F}" srcOrd="0" destOrd="0" presId="urn:microsoft.com/office/officeart/2005/8/layout/default"/>
    <dgm:cxn modelId="{BC46AEAE-8612-496C-B188-3D2E160A63C6}" srcId="{7C7BC402-01C5-42BC-92F3-549E5D2224DE}" destId="{A319265A-F2DC-4354-8D21-26D3B8476B4E}" srcOrd="0" destOrd="0" parTransId="{C51C72B2-9F7B-42A1-9F1F-713433700484}" sibTransId="{FF15FF7B-C975-47BB-9EE3-2C5D272F8E85}"/>
    <dgm:cxn modelId="{8FFDE58C-6D2A-4FD5-8539-34AFA179D1D8}" type="presParOf" srcId="{E3B4F5F6-DAF8-40C9-9EEC-53859D6871A9}" destId="{07FFCD78-06BE-4EAF-8723-5A7FE8AD193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7D3DD31-FBD4-4984-B250-69F0D419EB2B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it-IT"/>
        </a:p>
      </dgm:t>
    </dgm:pt>
    <dgm:pt modelId="{4C4AD2A2-73BE-415D-A5F0-5C1ED65372D4}">
      <dgm:prSet/>
      <dgm:spPr/>
      <dgm:t>
        <a:bodyPr/>
        <a:lstStyle/>
        <a:p>
          <a:r>
            <a:rPr lang="it-IT"/>
            <a:t>I dati sono memorizzati su un supporto di memoria di massa</a:t>
          </a:r>
        </a:p>
      </dgm:t>
    </dgm:pt>
    <dgm:pt modelId="{CE07E7F3-4E33-4CE9-8617-726F6421D201}" type="parTrans" cxnId="{CBE6C813-55F5-4B32-95A7-FDE8D8FAEE74}">
      <dgm:prSet/>
      <dgm:spPr/>
      <dgm:t>
        <a:bodyPr/>
        <a:lstStyle/>
        <a:p>
          <a:endParaRPr lang="it-IT"/>
        </a:p>
      </dgm:t>
    </dgm:pt>
    <dgm:pt modelId="{39ED44BE-F553-4797-9677-ADEB891BFD3B}" type="sibTrans" cxnId="{CBE6C813-55F5-4B32-95A7-FDE8D8FAEE74}">
      <dgm:prSet/>
      <dgm:spPr/>
      <dgm:t>
        <a:bodyPr/>
        <a:lstStyle/>
        <a:p>
          <a:endParaRPr lang="it-IT"/>
        </a:p>
      </dgm:t>
    </dgm:pt>
    <dgm:pt modelId="{42235DC2-AD17-4E17-8849-D1905E0CC844}" type="pres">
      <dgm:prSet presAssocID="{47D3DD31-FBD4-4984-B250-69F0D419EB2B}" presName="diagram" presStyleCnt="0">
        <dgm:presLayoutVars>
          <dgm:dir/>
          <dgm:resizeHandles val="exact"/>
        </dgm:presLayoutVars>
      </dgm:prSet>
      <dgm:spPr/>
    </dgm:pt>
    <dgm:pt modelId="{44134CE2-E300-47BB-8317-55E1BA96B5B1}" type="pres">
      <dgm:prSet presAssocID="{4C4AD2A2-73BE-415D-A5F0-5C1ED65372D4}" presName="node" presStyleLbl="node1" presStyleIdx="0" presStyleCnt="1">
        <dgm:presLayoutVars>
          <dgm:bulletEnabled val="1"/>
        </dgm:presLayoutVars>
      </dgm:prSet>
      <dgm:spPr/>
    </dgm:pt>
  </dgm:ptLst>
  <dgm:cxnLst>
    <dgm:cxn modelId="{CBE6C813-55F5-4B32-95A7-FDE8D8FAEE74}" srcId="{47D3DD31-FBD4-4984-B250-69F0D419EB2B}" destId="{4C4AD2A2-73BE-415D-A5F0-5C1ED65372D4}" srcOrd="0" destOrd="0" parTransId="{CE07E7F3-4E33-4CE9-8617-726F6421D201}" sibTransId="{39ED44BE-F553-4797-9677-ADEB891BFD3B}"/>
    <dgm:cxn modelId="{1DCFBC60-D68F-490F-8BD8-22E315FB468F}" type="presOf" srcId="{47D3DD31-FBD4-4984-B250-69F0D419EB2B}" destId="{42235DC2-AD17-4E17-8849-D1905E0CC844}" srcOrd="0" destOrd="0" presId="urn:microsoft.com/office/officeart/2005/8/layout/default"/>
    <dgm:cxn modelId="{F1A8F06E-756A-4790-A66A-1C20E4212E13}" type="presOf" srcId="{4C4AD2A2-73BE-415D-A5F0-5C1ED65372D4}" destId="{44134CE2-E300-47BB-8317-55E1BA96B5B1}" srcOrd="0" destOrd="0" presId="urn:microsoft.com/office/officeart/2005/8/layout/default"/>
    <dgm:cxn modelId="{E221DA1D-21F4-4A5F-B2E9-AE4C444294D0}" type="presParOf" srcId="{42235DC2-AD17-4E17-8849-D1905E0CC844}" destId="{44134CE2-E300-47BB-8317-55E1BA96B5B1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F2755C1-A858-4930-A860-98EFA27D3585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it-IT"/>
        </a:p>
      </dgm:t>
    </dgm:pt>
    <dgm:pt modelId="{CC99A1CD-2C39-48A7-BE4C-8C3775F54931}">
      <dgm:prSet/>
      <dgm:spPr/>
      <dgm:t>
        <a:bodyPr/>
        <a:lstStyle/>
        <a:p>
          <a:r>
            <a:rPr lang="it-IT"/>
            <a:t>I dati sono progettati per essere fruiti in maniera ottimizzata da differenti applicazioni e utenti diversi</a:t>
          </a:r>
        </a:p>
      </dgm:t>
    </dgm:pt>
    <dgm:pt modelId="{6E021E00-D668-4D75-8A10-D49176E26CA9}" type="parTrans" cxnId="{E199ACD8-9A7F-403C-8AA0-6E283A2F3920}">
      <dgm:prSet/>
      <dgm:spPr/>
      <dgm:t>
        <a:bodyPr/>
        <a:lstStyle/>
        <a:p>
          <a:endParaRPr lang="it-IT"/>
        </a:p>
      </dgm:t>
    </dgm:pt>
    <dgm:pt modelId="{11BE6E3F-C7AD-4A47-992C-CE3865B4FE85}" type="sibTrans" cxnId="{E199ACD8-9A7F-403C-8AA0-6E283A2F3920}">
      <dgm:prSet/>
      <dgm:spPr/>
      <dgm:t>
        <a:bodyPr/>
        <a:lstStyle/>
        <a:p>
          <a:endParaRPr lang="it-IT"/>
        </a:p>
      </dgm:t>
    </dgm:pt>
    <dgm:pt modelId="{B9DC7CC3-C49C-453A-AEEA-C48C5D6ADB60}" type="pres">
      <dgm:prSet presAssocID="{BF2755C1-A858-4930-A860-98EFA27D3585}" presName="diagram" presStyleCnt="0">
        <dgm:presLayoutVars>
          <dgm:dir/>
          <dgm:resizeHandles val="exact"/>
        </dgm:presLayoutVars>
      </dgm:prSet>
      <dgm:spPr/>
    </dgm:pt>
    <dgm:pt modelId="{A9B8377B-7283-49AB-A024-66FA6ACC0792}" type="pres">
      <dgm:prSet presAssocID="{CC99A1CD-2C39-48A7-BE4C-8C3775F54931}" presName="node" presStyleLbl="node1" presStyleIdx="0" presStyleCnt="1">
        <dgm:presLayoutVars>
          <dgm:bulletEnabled val="1"/>
        </dgm:presLayoutVars>
      </dgm:prSet>
      <dgm:spPr/>
    </dgm:pt>
  </dgm:ptLst>
  <dgm:cxnLst>
    <dgm:cxn modelId="{CF8E6299-F445-498C-8D19-CE1E90B7B8C9}" type="presOf" srcId="{CC99A1CD-2C39-48A7-BE4C-8C3775F54931}" destId="{A9B8377B-7283-49AB-A024-66FA6ACC0792}" srcOrd="0" destOrd="0" presId="urn:microsoft.com/office/officeart/2005/8/layout/default"/>
    <dgm:cxn modelId="{6F3BB4A3-8FE3-44CA-96D6-55E2657388DD}" type="presOf" srcId="{BF2755C1-A858-4930-A860-98EFA27D3585}" destId="{B9DC7CC3-C49C-453A-AEEA-C48C5D6ADB60}" srcOrd="0" destOrd="0" presId="urn:microsoft.com/office/officeart/2005/8/layout/default"/>
    <dgm:cxn modelId="{E199ACD8-9A7F-403C-8AA0-6E283A2F3920}" srcId="{BF2755C1-A858-4930-A860-98EFA27D3585}" destId="{CC99A1CD-2C39-48A7-BE4C-8C3775F54931}" srcOrd="0" destOrd="0" parTransId="{6E021E00-D668-4D75-8A10-D49176E26CA9}" sibTransId="{11BE6E3F-C7AD-4A47-992C-CE3865B4FE85}"/>
    <dgm:cxn modelId="{15E0BCA1-2745-4401-8DA3-C9107D5DFEDB}" type="presParOf" srcId="{B9DC7CC3-C49C-453A-AEEA-C48C5D6ADB60}" destId="{A9B8377B-7283-49AB-A024-66FA6ACC0792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03B63B1-452C-4CF2-8160-3AB63ED6EFAE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9215C62-9141-4139-994D-44E4C30966D1}">
      <dgm:prSet/>
      <dgm:spPr/>
      <dgm:t>
        <a:bodyPr/>
        <a:lstStyle/>
        <a:p>
          <a:r>
            <a:rPr lang="it-IT"/>
            <a:t>Sicuro</a:t>
          </a:r>
          <a:endParaRPr lang="en-US"/>
        </a:p>
      </dgm:t>
    </dgm:pt>
    <dgm:pt modelId="{0CD8D419-0232-4DB5-ACFF-4835AECDA7CC}" type="parTrans" cxnId="{58F66D62-376E-4D4A-821F-CB5107A54B93}">
      <dgm:prSet/>
      <dgm:spPr/>
      <dgm:t>
        <a:bodyPr/>
        <a:lstStyle/>
        <a:p>
          <a:endParaRPr lang="en-US"/>
        </a:p>
      </dgm:t>
    </dgm:pt>
    <dgm:pt modelId="{402A2CF2-DC38-4B04-95AA-9A2CC651B8AB}" type="sibTrans" cxnId="{58F66D62-376E-4D4A-821F-CB5107A54B93}">
      <dgm:prSet/>
      <dgm:spPr/>
      <dgm:t>
        <a:bodyPr/>
        <a:lstStyle/>
        <a:p>
          <a:endParaRPr lang="en-US"/>
        </a:p>
      </dgm:t>
    </dgm:pt>
    <dgm:pt modelId="{1E74C264-F965-4974-BDEA-77493FE11BC8}">
      <dgm:prSet/>
      <dgm:spPr/>
      <dgm:t>
        <a:bodyPr/>
        <a:lstStyle/>
        <a:p>
          <a:r>
            <a:rPr lang="it-IT"/>
            <a:t>Integro</a:t>
          </a:r>
          <a:endParaRPr lang="en-US"/>
        </a:p>
      </dgm:t>
    </dgm:pt>
    <dgm:pt modelId="{C8B2B018-ED92-4CBD-9E2B-BB7B385EE7AB}" type="parTrans" cxnId="{CE45213B-49DE-49E9-8063-3ACBF1D95187}">
      <dgm:prSet/>
      <dgm:spPr/>
      <dgm:t>
        <a:bodyPr/>
        <a:lstStyle/>
        <a:p>
          <a:endParaRPr lang="en-US"/>
        </a:p>
      </dgm:t>
    </dgm:pt>
    <dgm:pt modelId="{0200FB4B-6A1F-4FEF-8B30-366E1AEC7CC7}" type="sibTrans" cxnId="{CE45213B-49DE-49E9-8063-3ACBF1D95187}">
      <dgm:prSet/>
      <dgm:spPr/>
      <dgm:t>
        <a:bodyPr/>
        <a:lstStyle/>
        <a:p>
          <a:endParaRPr lang="en-US"/>
        </a:p>
      </dgm:t>
    </dgm:pt>
    <dgm:pt modelId="{A5E33D0F-6046-4B9D-9BDA-C95E72C8FDAB}">
      <dgm:prSet/>
      <dgm:spPr/>
      <dgm:t>
        <a:bodyPr/>
        <a:lstStyle/>
        <a:p>
          <a:r>
            <a:rPr lang="it-IT"/>
            <a:t>Consistente</a:t>
          </a:r>
          <a:endParaRPr lang="en-US"/>
        </a:p>
      </dgm:t>
    </dgm:pt>
    <dgm:pt modelId="{8F406B65-481F-4565-86CC-F39A91BC53C0}" type="parTrans" cxnId="{CD0FD905-FBA9-4848-9281-5A85618DAE9D}">
      <dgm:prSet/>
      <dgm:spPr/>
      <dgm:t>
        <a:bodyPr/>
        <a:lstStyle/>
        <a:p>
          <a:endParaRPr lang="en-US"/>
        </a:p>
      </dgm:t>
    </dgm:pt>
    <dgm:pt modelId="{C46D6C53-1101-4379-A921-B8DAE6205CD1}" type="sibTrans" cxnId="{CD0FD905-FBA9-4848-9281-5A85618DAE9D}">
      <dgm:prSet/>
      <dgm:spPr/>
      <dgm:t>
        <a:bodyPr/>
        <a:lstStyle/>
        <a:p>
          <a:endParaRPr lang="en-US"/>
        </a:p>
      </dgm:t>
    </dgm:pt>
    <dgm:pt modelId="{2AFD4ABD-68B9-4A4D-A55C-0DCCF7A145DF}">
      <dgm:prSet/>
      <dgm:spPr/>
      <dgm:t>
        <a:bodyPr/>
        <a:lstStyle/>
        <a:p>
          <a:r>
            <a:rPr lang="it-IT"/>
            <a:t>Condivisibile</a:t>
          </a:r>
          <a:endParaRPr lang="en-US"/>
        </a:p>
      </dgm:t>
    </dgm:pt>
    <dgm:pt modelId="{9A12D497-5EF7-46C3-B254-64166E3B6104}" type="parTrans" cxnId="{0217F86A-5AE0-4C70-A064-331ED1852E8A}">
      <dgm:prSet/>
      <dgm:spPr/>
      <dgm:t>
        <a:bodyPr/>
        <a:lstStyle/>
        <a:p>
          <a:endParaRPr lang="en-US"/>
        </a:p>
      </dgm:t>
    </dgm:pt>
    <dgm:pt modelId="{015C255B-4BC3-457B-A155-1207F635826B}" type="sibTrans" cxnId="{0217F86A-5AE0-4C70-A064-331ED1852E8A}">
      <dgm:prSet/>
      <dgm:spPr/>
      <dgm:t>
        <a:bodyPr/>
        <a:lstStyle/>
        <a:p>
          <a:endParaRPr lang="en-US"/>
        </a:p>
      </dgm:t>
    </dgm:pt>
    <dgm:pt modelId="{0CE04219-9359-49B3-B4E4-9B3CB731E63D}">
      <dgm:prSet/>
      <dgm:spPr/>
      <dgm:t>
        <a:bodyPr/>
        <a:lstStyle/>
        <a:p>
          <a:r>
            <a:rPr lang="it-IT"/>
            <a:t>Persistente</a:t>
          </a:r>
          <a:endParaRPr lang="en-US"/>
        </a:p>
      </dgm:t>
    </dgm:pt>
    <dgm:pt modelId="{7C9DD3BD-F0E0-468F-AD99-A25BF9D6A53F}" type="parTrans" cxnId="{D67729BD-33B6-4C29-B8B5-31B34C88D38E}">
      <dgm:prSet/>
      <dgm:spPr/>
      <dgm:t>
        <a:bodyPr/>
        <a:lstStyle/>
        <a:p>
          <a:endParaRPr lang="en-US"/>
        </a:p>
      </dgm:t>
    </dgm:pt>
    <dgm:pt modelId="{2236580B-E795-4E1C-8BE7-9715CDCFCA80}" type="sibTrans" cxnId="{D67729BD-33B6-4C29-B8B5-31B34C88D38E}">
      <dgm:prSet/>
      <dgm:spPr/>
      <dgm:t>
        <a:bodyPr/>
        <a:lstStyle/>
        <a:p>
          <a:endParaRPr lang="en-US"/>
        </a:p>
      </dgm:t>
    </dgm:pt>
    <dgm:pt modelId="{D28FF71D-CF4F-4F83-83A4-EB735E50BF90}">
      <dgm:prSet/>
      <dgm:spPr/>
      <dgm:t>
        <a:bodyPr/>
        <a:lstStyle/>
        <a:p>
          <a:r>
            <a:rPr lang="it-IT"/>
            <a:t>Scalabile</a:t>
          </a:r>
          <a:endParaRPr lang="en-US"/>
        </a:p>
      </dgm:t>
    </dgm:pt>
    <dgm:pt modelId="{E501B87E-3B79-4B94-871D-CFE513AB6617}" type="parTrans" cxnId="{F0817C1E-2DD5-437C-9A16-77F7C2849DD9}">
      <dgm:prSet/>
      <dgm:spPr/>
      <dgm:t>
        <a:bodyPr/>
        <a:lstStyle/>
        <a:p>
          <a:endParaRPr lang="en-US"/>
        </a:p>
      </dgm:t>
    </dgm:pt>
    <dgm:pt modelId="{F6EBE8BA-830C-4D32-8384-176981917716}" type="sibTrans" cxnId="{F0817C1E-2DD5-437C-9A16-77F7C2849DD9}">
      <dgm:prSet/>
      <dgm:spPr/>
      <dgm:t>
        <a:bodyPr/>
        <a:lstStyle/>
        <a:p>
          <a:endParaRPr lang="en-US"/>
        </a:p>
      </dgm:t>
    </dgm:pt>
    <dgm:pt modelId="{AC7F2073-18FA-4C8F-A70B-231FE4C384D9}" type="pres">
      <dgm:prSet presAssocID="{703B63B1-452C-4CF2-8160-3AB63ED6EFAE}" presName="diagram" presStyleCnt="0">
        <dgm:presLayoutVars>
          <dgm:dir/>
          <dgm:resizeHandles val="exact"/>
        </dgm:presLayoutVars>
      </dgm:prSet>
      <dgm:spPr/>
    </dgm:pt>
    <dgm:pt modelId="{85DF24F6-297C-450C-A398-AC3B0D3AA18E}" type="pres">
      <dgm:prSet presAssocID="{B9215C62-9141-4139-994D-44E4C30966D1}" presName="node" presStyleLbl="node1" presStyleIdx="0" presStyleCnt="6">
        <dgm:presLayoutVars>
          <dgm:bulletEnabled val="1"/>
        </dgm:presLayoutVars>
      </dgm:prSet>
      <dgm:spPr/>
    </dgm:pt>
    <dgm:pt modelId="{34030548-F34B-4152-9947-51ACCBC50B60}" type="pres">
      <dgm:prSet presAssocID="{402A2CF2-DC38-4B04-95AA-9A2CC651B8AB}" presName="sibTrans" presStyleCnt="0"/>
      <dgm:spPr/>
    </dgm:pt>
    <dgm:pt modelId="{52A718F9-1CD5-4B3D-80DA-9F0C45360029}" type="pres">
      <dgm:prSet presAssocID="{1E74C264-F965-4974-BDEA-77493FE11BC8}" presName="node" presStyleLbl="node1" presStyleIdx="1" presStyleCnt="6">
        <dgm:presLayoutVars>
          <dgm:bulletEnabled val="1"/>
        </dgm:presLayoutVars>
      </dgm:prSet>
      <dgm:spPr/>
    </dgm:pt>
    <dgm:pt modelId="{EB64DB39-249B-4746-A350-7CEB73FB9292}" type="pres">
      <dgm:prSet presAssocID="{0200FB4B-6A1F-4FEF-8B30-366E1AEC7CC7}" presName="sibTrans" presStyleCnt="0"/>
      <dgm:spPr/>
    </dgm:pt>
    <dgm:pt modelId="{2835A438-48BE-4A13-A1D8-0073FF4CBB22}" type="pres">
      <dgm:prSet presAssocID="{A5E33D0F-6046-4B9D-9BDA-C95E72C8FDAB}" presName="node" presStyleLbl="node1" presStyleIdx="2" presStyleCnt="6">
        <dgm:presLayoutVars>
          <dgm:bulletEnabled val="1"/>
        </dgm:presLayoutVars>
      </dgm:prSet>
      <dgm:spPr/>
    </dgm:pt>
    <dgm:pt modelId="{318069CF-E874-4F4C-9C7D-AF9DD1EA3A4E}" type="pres">
      <dgm:prSet presAssocID="{C46D6C53-1101-4379-A921-B8DAE6205CD1}" presName="sibTrans" presStyleCnt="0"/>
      <dgm:spPr/>
    </dgm:pt>
    <dgm:pt modelId="{FF73027F-FCA2-4E50-87C0-763AD8D68678}" type="pres">
      <dgm:prSet presAssocID="{2AFD4ABD-68B9-4A4D-A55C-0DCCF7A145DF}" presName="node" presStyleLbl="node1" presStyleIdx="3" presStyleCnt="6">
        <dgm:presLayoutVars>
          <dgm:bulletEnabled val="1"/>
        </dgm:presLayoutVars>
      </dgm:prSet>
      <dgm:spPr/>
    </dgm:pt>
    <dgm:pt modelId="{4198DA01-58C0-4C6F-9C10-EDE8D508AB88}" type="pres">
      <dgm:prSet presAssocID="{015C255B-4BC3-457B-A155-1207F635826B}" presName="sibTrans" presStyleCnt="0"/>
      <dgm:spPr/>
    </dgm:pt>
    <dgm:pt modelId="{900548E3-785B-4CE6-A7D7-EBE6433906AD}" type="pres">
      <dgm:prSet presAssocID="{0CE04219-9359-49B3-B4E4-9B3CB731E63D}" presName="node" presStyleLbl="node1" presStyleIdx="4" presStyleCnt="6">
        <dgm:presLayoutVars>
          <dgm:bulletEnabled val="1"/>
        </dgm:presLayoutVars>
      </dgm:prSet>
      <dgm:spPr/>
    </dgm:pt>
    <dgm:pt modelId="{4606CD80-7A6A-48A5-B994-160D9F85E769}" type="pres">
      <dgm:prSet presAssocID="{2236580B-E795-4E1C-8BE7-9715CDCFCA80}" presName="sibTrans" presStyleCnt="0"/>
      <dgm:spPr/>
    </dgm:pt>
    <dgm:pt modelId="{F6051E5C-CB0D-4656-8F37-E5223D24A42D}" type="pres">
      <dgm:prSet presAssocID="{D28FF71D-CF4F-4F83-83A4-EB735E50BF90}" presName="node" presStyleLbl="node1" presStyleIdx="5" presStyleCnt="6">
        <dgm:presLayoutVars>
          <dgm:bulletEnabled val="1"/>
        </dgm:presLayoutVars>
      </dgm:prSet>
      <dgm:spPr/>
    </dgm:pt>
  </dgm:ptLst>
  <dgm:cxnLst>
    <dgm:cxn modelId="{CD0FD905-FBA9-4848-9281-5A85618DAE9D}" srcId="{703B63B1-452C-4CF2-8160-3AB63ED6EFAE}" destId="{A5E33D0F-6046-4B9D-9BDA-C95E72C8FDAB}" srcOrd="2" destOrd="0" parTransId="{8F406B65-481F-4565-86CC-F39A91BC53C0}" sibTransId="{C46D6C53-1101-4379-A921-B8DAE6205CD1}"/>
    <dgm:cxn modelId="{3888790E-D633-490F-AA5A-5D42E52AB37C}" type="presOf" srcId="{A5E33D0F-6046-4B9D-9BDA-C95E72C8FDAB}" destId="{2835A438-48BE-4A13-A1D8-0073FF4CBB22}" srcOrd="0" destOrd="0" presId="urn:microsoft.com/office/officeart/2005/8/layout/default"/>
    <dgm:cxn modelId="{F0817C1E-2DD5-437C-9A16-77F7C2849DD9}" srcId="{703B63B1-452C-4CF2-8160-3AB63ED6EFAE}" destId="{D28FF71D-CF4F-4F83-83A4-EB735E50BF90}" srcOrd="5" destOrd="0" parTransId="{E501B87E-3B79-4B94-871D-CFE513AB6617}" sibTransId="{F6EBE8BA-830C-4D32-8384-176981917716}"/>
    <dgm:cxn modelId="{A0626427-F9C9-4E10-BF33-7D8DE260E34A}" type="presOf" srcId="{2AFD4ABD-68B9-4A4D-A55C-0DCCF7A145DF}" destId="{FF73027F-FCA2-4E50-87C0-763AD8D68678}" srcOrd="0" destOrd="0" presId="urn:microsoft.com/office/officeart/2005/8/layout/default"/>
    <dgm:cxn modelId="{40C31B2B-378C-4385-94B1-D84A490EB4EF}" type="presOf" srcId="{D28FF71D-CF4F-4F83-83A4-EB735E50BF90}" destId="{F6051E5C-CB0D-4656-8F37-E5223D24A42D}" srcOrd="0" destOrd="0" presId="urn:microsoft.com/office/officeart/2005/8/layout/default"/>
    <dgm:cxn modelId="{CE45213B-49DE-49E9-8063-3ACBF1D95187}" srcId="{703B63B1-452C-4CF2-8160-3AB63ED6EFAE}" destId="{1E74C264-F965-4974-BDEA-77493FE11BC8}" srcOrd="1" destOrd="0" parTransId="{C8B2B018-ED92-4CBD-9E2B-BB7B385EE7AB}" sibTransId="{0200FB4B-6A1F-4FEF-8B30-366E1AEC7CC7}"/>
    <dgm:cxn modelId="{A697E25C-9103-4712-BA30-3CEB4C12DF7E}" type="presOf" srcId="{703B63B1-452C-4CF2-8160-3AB63ED6EFAE}" destId="{AC7F2073-18FA-4C8F-A70B-231FE4C384D9}" srcOrd="0" destOrd="0" presId="urn:microsoft.com/office/officeart/2005/8/layout/default"/>
    <dgm:cxn modelId="{BBBEF341-7979-4EBC-BE36-E9DF8B84ACAC}" type="presOf" srcId="{1E74C264-F965-4974-BDEA-77493FE11BC8}" destId="{52A718F9-1CD5-4B3D-80DA-9F0C45360029}" srcOrd="0" destOrd="0" presId="urn:microsoft.com/office/officeart/2005/8/layout/default"/>
    <dgm:cxn modelId="{58F66D62-376E-4D4A-821F-CB5107A54B93}" srcId="{703B63B1-452C-4CF2-8160-3AB63ED6EFAE}" destId="{B9215C62-9141-4139-994D-44E4C30966D1}" srcOrd="0" destOrd="0" parTransId="{0CD8D419-0232-4DB5-ACFF-4835AECDA7CC}" sibTransId="{402A2CF2-DC38-4B04-95AA-9A2CC651B8AB}"/>
    <dgm:cxn modelId="{0217F86A-5AE0-4C70-A064-331ED1852E8A}" srcId="{703B63B1-452C-4CF2-8160-3AB63ED6EFAE}" destId="{2AFD4ABD-68B9-4A4D-A55C-0DCCF7A145DF}" srcOrd="3" destOrd="0" parTransId="{9A12D497-5EF7-46C3-B254-64166E3B6104}" sibTransId="{015C255B-4BC3-457B-A155-1207F635826B}"/>
    <dgm:cxn modelId="{5D8D116C-3200-470A-A908-10F571F6C1B2}" type="presOf" srcId="{0CE04219-9359-49B3-B4E4-9B3CB731E63D}" destId="{900548E3-785B-4CE6-A7D7-EBE6433906AD}" srcOrd="0" destOrd="0" presId="urn:microsoft.com/office/officeart/2005/8/layout/default"/>
    <dgm:cxn modelId="{C8B35F95-D756-4040-9292-64C3E6A3E389}" type="presOf" srcId="{B9215C62-9141-4139-994D-44E4C30966D1}" destId="{85DF24F6-297C-450C-A398-AC3B0D3AA18E}" srcOrd="0" destOrd="0" presId="urn:microsoft.com/office/officeart/2005/8/layout/default"/>
    <dgm:cxn modelId="{D67729BD-33B6-4C29-B8B5-31B34C88D38E}" srcId="{703B63B1-452C-4CF2-8160-3AB63ED6EFAE}" destId="{0CE04219-9359-49B3-B4E4-9B3CB731E63D}" srcOrd="4" destOrd="0" parTransId="{7C9DD3BD-F0E0-468F-AD99-A25BF9D6A53F}" sibTransId="{2236580B-E795-4E1C-8BE7-9715CDCFCA80}"/>
    <dgm:cxn modelId="{598BA456-6292-4ABC-8C03-90021E91DF58}" type="presParOf" srcId="{AC7F2073-18FA-4C8F-A70B-231FE4C384D9}" destId="{85DF24F6-297C-450C-A398-AC3B0D3AA18E}" srcOrd="0" destOrd="0" presId="urn:microsoft.com/office/officeart/2005/8/layout/default"/>
    <dgm:cxn modelId="{CEA064DB-2475-4689-8119-4F61629D84B1}" type="presParOf" srcId="{AC7F2073-18FA-4C8F-A70B-231FE4C384D9}" destId="{34030548-F34B-4152-9947-51ACCBC50B60}" srcOrd="1" destOrd="0" presId="urn:microsoft.com/office/officeart/2005/8/layout/default"/>
    <dgm:cxn modelId="{A33C3B50-CCE2-45D0-8B71-B3DDBDD01E81}" type="presParOf" srcId="{AC7F2073-18FA-4C8F-A70B-231FE4C384D9}" destId="{52A718F9-1CD5-4B3D-80DA-9F0C45360029}" srcOrd="2" destOrd="0" presId="urn:microsoft.com/office/officeart/2005/8/layout/default"/>
    <dgm:cxn modelId="{4FE3D423-48A5-45ED-B869-ED3333E03A8B}" type="presParOf" srcId="{AC7F2073-18FA-4C8F-A70B-231FE4C384D9}" destId="{EB64DB39-249B-4746-A350-7CEB73FB9292}" srcOrd="3" destOrd="0" presId="urn:microsoft.com/office/officeart/2005/8/layout/default"/>
    <dgm:cxn modelId="{5F759022-282A-4F04-A7C7-5EE5A483E3F3}" type="presParOf" srcId="{AC7F2073-18FA-4C8F-A70B-231FE4C384D9}" destId="{2835A438-48BE-4A13-A1D8-0073FF4CBB22}" srcOrd="4" destOrd="0" presId="urn:microsoft.com/office/officeart/2005/8/layout/default"/>
    <dgm:cxn modelId="{E35DE918-084E-40B5-80EC-1C96BA0E1DD1}" type="presParOf" srcId="{AC7F2073-18FA-4C8F-A70B-231FE4C384D9}" destId="{318069CF-E874-4F4C-9C7D-AF9DD1EA3A4E}" srcOrd="5" destOrd="0" presId="urn:microsoft.com/office/officeart/2005/8/layout/default"/>
    <dgm:cxn modelId="{98362339-52BC-48F2-B58C-8AB5088B58ED}" type="presParOf" srcId="{AC7F2073-18FA-4C8F-A70B-231FE4C384D9}" destId="{FF73027F-FCA2-4E50-87C0-763AD8D68678}" srcOrd="6" destOrd="0" presId="urn:microsoft.com/office/officeart/2005/8/layout/default"/>
    <dgm:cxn modelId="{92C1CE1E-840E-410C-8B1A-C1311E1F6168}" type="presParOf" srcId="{AC7F2073-18FA-4C8F-A70B-231FE4C384D9}" destId="{4198DA01-58C0-4C6F-9C10-EDE8D508AB88}" srcOrd="7" destOrd="0" presId="urn:microsoft.com/office/officeart/2005/8/layout/default"/>
    <dgm:cxn modelId="{B95CEBC5-B4B5-4000-9F09-131F94B34373}" type="presParOf" srcId="{AC7F2073-18FA-4C8F-A70B-231FE4C384D9}" destId="{900548E3-785B-4CE6-A7D7-EBE6433906AD}" srcOrd="8" destOrd="0" presId="urn:microsoft.com/office/officeart/2005/8/layout/default"/>
    <dgm:cxn modelId="{7048B91F-C1D2-4831-8CAC-0DD262F8F233}" type="presParOf" srcId="{AC7F2073-18FA-4C8F-A70B-231FE4C384D9}" destId="{4606CD80-7A6A-48A5-B994-160D9F85E769}" srcOrd="9" destOrd="0" presId="urn:microsoft.com/office/officeart/2005/8/layout/default"/>
    <dgm:cxn modelId="{52DC0933-AA95-4ADE-AB8A-59D97DD2C309}" type="presParOf" srcId="{AC7F2073-18FA-4C8F-A70B-231FE4C384D9}" destId="{F6051E5C-CB0D-4656-8F37-E5223D24A42D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1B59260E-BA49-449F-B99F-9970CBEF9C34}" type="doc">
      <dgm:prSet loTypeId="urn:microsoft.com/office/officeart/2005/8/layout/process1" loCatId="process" qsTypeId="urn:microsoft.com/office/officeart/2005/8/quickstyle/simple5" qsCatId="simple" csTypeId="urn:microsoft.com/office/officeart/2005/8/colors/colorful1" csCatId="colorful"/>
      <dgm:spPr/>
      <dgm:t>
        <a:bodyPr/>
        <a:lstStyle/>
        <a:p>
          <a:endParaRPr lang="it-IT"/>
        </a:p>
      </dgm:t>
    </dgm:pt>
    <dgm:pt modelId="{BB867453-0C81-4959-9BE5-A995ADF3BD26}">
      <dgm:prSet/>
      <dgm:spPr/>
      <dgm:t>
        <a:bodyPr/>
        <a:lstStyle/>
        <a:p>
          <a:r>
            <a:rPr lang="it-IT" dirty="0"/>
            <a:t>Evitare danneggiamenti da eventi accidentali o interventi non autorizzati</a:t>
          </a:r>
        </a:p>
      </dgm:t>
    </dgm:pt>
    <dgm:pt modelId="{F0BC199E-E357-4E8B-8AA3-994E09A2C24D}" type="parTrans" cxnId="{865E32AE-C2B2-4F08-B8E5-77300433BFB9}">
      <dgm:prSet/>
      <dgm:spPr/>
      <dgm:t>
        <a:bodyPr/>
        <a:lstStyle/>
        <a:p>
          <a:endParaRPr lang="it-IT"/>
        </a:p>
      </dgm:t>
    </dgm:pt>
    <dgm:pt modelId="{239934C2-9202-420B-8FB8-4338111CDA42}" type="sibTrans" cxnId="{865E32AE-C2B2-4F08-B8E5-77300433BFB9}">
      <dgm:prSet/>
      <dgm:spPr/>
      <dgm:t>
        <a:bodyPr/>
        <a:lstStyle/>
        <a:p>
          <a:endParaRPr lang="it-IT"/>
        </a:p>
      </dgm:t>
    </dgm:pt>
    <dgm:pt modelId="{7F5304B7-57A6-4C8D-AC76-CFA4075D77E4}" type="pres">
      <dgm:prSet presAssocID="{1B59260E-BA49-449F-B99F-9970CBEF9C34}" presName="Name0" presStyleCnt="0">
        <dgm:presLayoutVars>
          <dgm:dir/>
          <dgm:resizeHandles val="exact"/>
        </dgm:presLayoutVars>
      </dgm:prSet>
      <dgm:spPr/>
    </dgm:pt>
    <dgm:pt modelId="{83504222-9C7E-414F-BA04-FFD2742878A5}" type="pres">
      <dgm:prSet presAssocID="{BB867453-0C81-4959-9BE5-A995ADF3BD26}" presName="node" presStyleLbl="node1" presStyleIdx="0" presStyleCnt="1">
        <dgm:presLayoutVars>
          <dgm:bulletEnabled val="1"/>
        </dgm:presLayoutVars>
      </dgm:prSet>
      <dgm:spPr/>
    </dgm:pt>
  </dgm:ptLst>
  <dgm:cxnLst>
    <dgm:cxn modelId="{AD1F890E-23B3-4DC2-8202-BB7EFC758EDB}" type="presOf" srcId="{BB867453-0C81-4959-9BE5-A995ADF3BD26}" destId="{83504222-9C7E-414F-BA04-FFD2742878A5}" srcOrd="0" destOrd="0" presId="urn:microsoft.com/office/officeart/2005/8/layout/process1"/>
    <dgm:cxn modelId="{50661869-C214-4EFA-BB7C-E763AF34B7ED}" type="presOf" srcId="{1B59260E-BA49-449F-B99F-9970CBEF9C34}" destId="{7F5304B7-57A6-4C8D-AC76-CFA4075D77E4}" srcOrd="0" destOrd="0" presId="urn:microsoft.com/office/officeart/2005/8/layout/process1"/>
    <dgm:cxn modelId="{865E32AE-C2B2-4F08-B8E5-77300433BFB9}" srcId="{1B59260E-BA49-449F-B99F-9970CBEF9C34}" destId="{BB867453-0C81-4959-9BE5-A995ADF3BD26}" srcOrd="0" destOrd="0" parTransId="{F0BC199E-E357-4E8B-8AA3-994E09A2C24D}" sibTransId="{239934C2-9202-420B-8FB8-4338111CDA42}"/>
    <dgm:cxn modelId="{671D024C-AC61-458F-9AAE-BAB1A16A8B42}" type="presParOf" srcId="{7F5304B7-57A6-4C8D-AC76-CFA4075D77E4}" destId="{83504222-9C7E-414F-BA04-FFD2742878A5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2E37E2-33A4-437E-BEB2-4A57838409EA}">
      <dsp:nvSpPr>
        <dsp:cNvPr id="0" name=""/>
        <dsp:cNvSpPr/>
      </dsp:nvSpPr>
      <dsp:spPr>
        <a:xfrm>
          <a:off x="1247221" y="282918"/>
          <a:ext cx="3835684" cy="3835684"/>
        </a:xfrm>
        <a:prstGeom prst="pie">
          <a:avLst>
            <a:gd name="adj1" fmla="val 16200000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/>
            <a:t>Sistema informatico e sistema informativo</a:t>
          </a:r>
          <a:endParaRPr lang="en-US" sz="1800" kern="1200" dirty="0"/>
        </a:p>
      </dsp:txBody>
      <dsp:txXfrm>
        <a:off x="3283331" y="1077909"/>
        <a:ext cx="1415550" cy="1050246"/>
      </dsp:txXfrm>
    </dsp:sp>
    <dsp:sp modelId="{F6560F31-380B-4998-AA30-BA64F0BB109A}">
      <dsp:nvSpPr>
        <dsp:cNvPr id="0" name=""/>
        <dsp:cNvSpPr/>
      </dsp:nvSpPr>
      <dsp:spPr>
        <a:xfrm>
          <a:off x="1247221" y="411687"/>
          <a:ext cx="3835684" cy="3835684"/>
        </a:xfrm>
        <a:prstGeom prst="pie">
          <a:avLst>
            <a:gd name="adj1" fmla="val 0"/>
            <a:gd name="adj2" fmla="val 54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/>
            <a:t>Funzioni di un Data Base Management System (DBMS)</a:t>
          </a:r>
          <a:endParaRPr lang="en-US" sz="1800" kern="1200"/>
        </a:p>
      </dsp:txBody>
      <dsp:txXfrm>
        <a:off x="3283331" y="2402134"/>
        <a:ext cx="1415550" cy="1050246"/>
      </dsp:txXfrm>
    </dsp:sp>
    <dsp:sp modelId="{2A509D8F-3D35-416E-89F0-F245DF9298B0}">
      <dsp:nvSpPr>
        <dsp:cNvPr id="0" name=""/>
        <dsp:cNvSpPr/>
      </dsp:nvSpPr>
      <dsp:spPr>
        <a:xfrm>
          <a:off x="1118452" y="411687"/>
          <a:ext cx="3835684" cy="3835684"/>
        </a:xfrm>
        <a:prstGeom prst="pie">
          <a:avLst>
            <a:gd name="adj1" fmla="val 5400000"/>
            <a:gd name="adj2" fmla="val 108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/>
            <a:t>Struttura di un database</a:t>
          </a:r>
          <a:endParaRPr lang="en-US" sz="1800" kern="1200"/>
        </a:p>
      </dsp:txBody>
      <dsp:txXfrm>
        <a:off x="1502477" y="2402134"/>
        <a:ext cx="1415550" cy="1050246"/>
      </dsp:txXfrm>
    </dsp:sp>
    <dsp:sp modelId="{28A5653A-9DCD-4BD9-B07D-A0DBF2574832}">
      <dsp:nvSpPr>
        <dsp:cNvPr id="0" name=""/>
        <dsp:cNvSpPr/>
      </dsp:nvSpPr>
      <dsp:spPr>
        <a:xfrm>
          <a:off x="1118452" y="282918"/>
          <a:ext cx="3835684" cy="3835684"/>
        </a:xfrm>
        <a:prstGeom prst="pie">
          <a:avLst>
            <a:gd name="adj1" fmla="val 10800000"/>
            <a:gd name="adj2" fmla="val 162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/>
            <a:t>Linguaggio SQL</a:t>
          </a:r>
          <a:endParaRPr lang="en-US" sz="1800" kern="1200"/>
        </a:p>
      </dsp:txBody>
      <dsp:txXfrm>
        <a:off x="1502477" y="1077909"/>
        <a:ext cx="1415550" cy="1050246"/>
      </dsp:txXfrm>
    </dsp:sp>
    <dsp:sp modelId="{3D6E7868-D1C2-4A33-9EBC-55FAF6F7B132}">
      <dsp:nvSpPr>
        <dsp:cNvPr id="0" name=""/>
        <dsp:cNvSpPr/>
      </dsp:nvSpPr>
      <dsp:spPr>
        <a:xfrm>
          <a:off x="1009774" y="45471"/>
          <a:ext cx="4310578" cy="4310578"/>
        </a:xfrm>
        <a:prstGeom prst="circularArrow">
          <a:avLst>
            <a:gd name="adj1" fmla="val 5085"/>
            <a:gd name="adj2" fmla="val 327528"/>
            <a:gd name="adj3" fmla="val 21272472"/>
            <a:gd name="adj4" fmla="val 16200000"/>
            <a:gd name="adj5" fmla="val 593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0686FC2-06E3-4F86-9B48-E1C481152733}">
      <dsp:nvSpPr>
        <dsp:cNvPr id="0" name=""/>
        <dsp:cNvSpPr/>
      </dsp:nvSpPr>
      <dsp:spPr>
        <a:xfrm>
          <a:off x="1009774" y="174240"/>
          <a:ext cx="4310578" cy="4310578"/>
        </a:xfrm>
        <a:prstGeom prst="circularArrow">
          <a:avLst>
            <a:gd name="adj1" fmla="val 5085"/>
            <a:gd name="adj2" fmla="val 327528"/>
            <a:gd name="adj3" fmla="val 5072472"/>
            <a:gd name="adj4" fmla="val 0"/>
            <a:gd name="adj5" fmla="val 5932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32682B2-B662-43C2-A6C8-D56A7BA46068}">
      <dsp:nvSpPr>
        <dsp:cNvPr id="0" name=""/>
        <dsp:cNvSpPr/>
      </dsp:nvSpPr>
      <dsp:spPr>
        <a:xfrm>
          <a:off x="881005" y="174240"/>
          <a:ext cx="4310578" cy="4310578"/>
        </a:xfrm>
        <a:prstGeom prst="circularArrow">
          <a:avLst>
            <a:gd name="adj1" fmla="val 5085"/>
            <a:gd name="adj2" fmla="val 327528"/>
            <a:gd name="adj3" fmla="val 10472472"/>
            <a:gd name="adj4" fmla="val 5400000"/>
            <a:gd name="adj5" fmla="val 5932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8EA8D75-9629-4755-8819-28AFA85D215F}">
      <dsp:nvSpPr>
        <dsp:cNvPr id="0" name=""/>
        <dsp:cNvSpPr/>
      </dsp:nvSpPr>
      <dsp:spPr>
        <a:xfrm>
          <a:off x="881005" y="45471"/>
          <a:ext cx="4310578" cy="4310578"/>
        </a:xfrm>
        <a:prstGeom prst="circularArrow">
          <a:avLst>
            <a:gd name="adj1" fmla="val 5085"/>
            <a:gd name="adj2" fmla="val 327528"/>
            <a:gd name="adj3" fmla="val 15872472"/>
            <a:gd name="adj4" fmla="val 10800000"/>
            <a:gd name="adj5" fmla="val 5932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E9D29C-26B0-4E20-8EC6-C10E8DFAB5FB}">
      <dsp:nvSpPr>
        <dsp:cNvPr id="0" name=""/>
        <dsp:cNvSpPr/>
      </dsp:nvSpPr>
      <dsp:spPr>
        <a:xfrm>
          <a:off x="4746" y="0"/>
          <a:ext cx="9710580" cy="402336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Operazioni non provochino perdita di consistenza dei dati</a:t>
          </a:r>
        </a:p>
      </dsp:txBody>
      <dsp:txXfrm>
        <a:off x="122586" y="117840"/>
        <a:ext cx="9474900" cy="378768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462D7B-3442-4BF8-A0A2-B311463856CA}">
      <dsp:nvSpPr>
        <dsp:cNvPr id="0" name=""/>
        <dsp:cNvSpPr/>
      </dsp:nvSpPr>
      <dsp:spPr>
        <a:xfrm>
          <a:off x="4746" y="0"/>
          <a:ext cx="9710580" cy="4023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5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Dati significativi ed effettivamente utilizzabili</a:t>
          </a:r>
        </a:p>
      </dsp:txBody>
      <dsp:txXfrm>
        <a:off x="122586" y="117840"/>
        <a:ext cx="9474900" cy="378768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2C2688-433B-46CD-8498-63891999B717}">
      <dsp:nvSpPr>
        <dsp:cNvPr id="0" name=""/>
        <dsp:cNvSpPr/>
      </dsp:nvSpPr>
      <dsp:spPr>
        <a:xfrm>
          <a:off x="4746" y="0"/>
          <a:ext cx="9710580" cy="402336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Accesso attraverso diverse modalità ai dati comuni</a:t>
          </a:r>
        </a:p>
      </dsp:txBody>
      <dsp:txXfrm>
        <a:off x="122586" y="117840"/>
        <a:ext cx="9474900" cy="378768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6128D8-2E48-4C05-A30E-ABC5003DC16D}">
      <dsp:nvSpPr>
        <dsp:cNvPr id="0" name=""/>
        <dsp:cNvSpPr/>
      </dsp:nvSpPr>
      <dsp:spPr>
        <a:xfrm>
          <a:off x="4746" y="0"/>
          <a:ext cx="9710580" cy="4023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 dirty="0"/>
            <a:t>Tempo di vita maggiore rispetto al singolo utilizzo</a:t>
          </a:r>
        </a:p>
      </dsp:txBody>
      <dsp:txXfrm>
        <a:off x="122586" y="117840"/>
        <a:ext cx="9474900" cy="378768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52F8B-ECD0-4F88-9C30-89CCFCBA83DF}">
      <dsp:nvSpPr>
        <dsp:cNvPr id="0" name=""/>
        <dsp:cNvSpPr/>
      </dsp:nvSpPr>
      <dsp:spPr>
        <a:xfrm>
          <a:off x="4746" y="0"/>
          <a:ext cx="9710580" cy="4023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Mantenere le performance all'aumentare della quantità di dati</a:t>
          </a:r>
        </a:p>
      </dsp:txBody>
      <dsp:txXfrm>
        <a:off x="122586" y="117840"/>
        <a:ext cx="9474900" cy="378768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575FA2-81A9-4145-AADB-69BFCD1B9DB5}">
      <dsp:nvSpPr>
        <dsp:cNvPr id="0" name=""/>
        <dsp:cNvSpPr/>
      </dsp:nvSpPr>
      <dsp:spPr>
        <a:xfrm>
          <a:off x="4746" y="0"/>
          <a:ext cx="9710769" cy="40227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Insieme delle istanze delle categorie in un determinato istante di tempo</a:t>
          </a:r>
        </a:p>
      </dsp:txBody>
      <dsp:txXfrm>
        <a:off x="122568" y="117822"/>
        <a:ext cx="9475125" cy="3787081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279F66-E9BD-487E-BF1E-697C8E96FA4A}">
      <dsp:nvSpPr>
        <dsp:cNvPr id="0" name=""/>
        <dsp:cNvSpPr/>
      </dsp:nvSpPr>
      <dsp:spPr>
        <a:xfrm>
          <a:off x="4746" y="0"/>
          <a:ext cx="9710769" cy="40227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700" kern="1200"/>
            <a:t>Insieme di concetti e di costrutti utilizzati per organizzare i dati di interesse, descrivendone la struttura e la dinamica</a:t>
          </a:r>
        </a:p>
      </dsp:txBody>
      <dsp:txXfrm>
        <a:off x="122568" y="117822"/>
        <a:ext cx="9475125" cy="3787081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05EA4B-82C9-458A-BFA3-2CCBAE73204F}">
      <dsp:nvSpPr>
        <dsp:cNvPr id="0" name=""/>
        <dsp:cNvSpPr/>
      </dsp:nvSpPr>
      <dsp:spPr>
        <a:xfrm>
          <a:off x="366807" y="888"/>
          <a:ext cx="4020947" cy="402094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800" kern="1200"/>
            <a:t>Concettuali</a:t>
          </a:r>
        </a:p>
      </dsp:txBody>
      <dsp:txXfrm>
        <a:off x="955661" y="589742"/>
        <a:ext cx="2843239" cy="2843239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592B62-6104-44A9-AB32-E9791812D6DC}">
      <dsp:nvSpPr>
        <dsp:cNvPr id="0" name=""/>
        <dsp:cNvSpPr/>
      </dsp:nvSpPr>
      <dsp:spPr>
        <a:xfrm>
          <a:off x="366807" y="888"/>
          <a:ext cx="4020947" cy="402094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Logici</a:t>
          </a:r>
        </a:p>
      </dsp:txBody>
      <dsp:txXfrm>
        <a:off x="955661" y="589742"/>
        <a:ext cx="2843239" cy="2843239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7F0B03-B2C9-4817-97EB-AD3E19E755B1}">
      <dsp:nvSpPr>
        <dsp:cNvPr id="0" name=""/>
        <dsp:cNvSpPr/>
      </dsp:nvSpPr>
      <dsp:spPr>
        <a:xfrm>
          <a:off x="2704930" y="-47070"/>
          <a:ext cx="6782139" cy="6782139"/>
        </a:xfrm>
        <a:prstGeom prst="circularArrow">
          <a:avLst>
            <a:gd name="adj1" fmla="val 5544"/>
            <a:gd name="adj2" fmla="val 330680"/>
            <a:gd name="adj3" fmla="val 13721249"/>
            <a:gd name="adj4" fmla="val 17419330"/>
            <a:gd name="adj5" fmla="val 5757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92E24DB-3DC8-4833-88FE-19BD5F9D6C2F}">
      <dsp:nvSpPr>
        <dsp:cNvPr id="0" name=""/>
        <dsp:cNvSpPr/>
      </dsp:nvSpPr>
      <dsp:spPr>
        <a:xfrm>
          <a:off x="4470797" y="405"/>
          <a:ext cx="3250406" cy="162520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/>
            <a:t>Specifiche scritte in linguaggio naturale</a:t>
          </a:r>
        </a:p>
      </dsp:txBody>
      <dsp:txXfrm>
        <a:off x="4550133" y="79741"/>
        <a:ext cx="3091734" cy="1466531"/>
      </dsp:txXfrm>
    </dsp:sp>
    <dsp:sp modelId="{78134331-E95B-41C7-9D8E-2D7B67822F24}">
      <dsp:nvSpPr>
        <dsp:cNvPr id="0" name=""/>
        <dsp:cNvSpPr/>
      </dsp:nvSpPr>
      <dsp:spPr>
        <a:xfrm>
          <a:off x="7221414" y="1998846"/>
          <a:ext cx="3250406" cy="1625203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3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/>
            <a:t>Attività di analisi: </a:t>
          </a:r>
          <a:r>
            <a:rPr lang="it-IT" sz="3200" b="1" kern="1200"/>
            <a:t>cosa fare</a:t>
          </a:r>
          <a:endParaRPr lang="it-IT" sz="3200" kern="1200"/>
        </a:p>
      </dsp:txBody>
      <dsp:txXfrm>
        <a:off x="7300750" y="2078182"/>
        <a:ext cx="3091734" cy="1466531"/>
      </dsp:txXfrm>
    </dsp:sp>
    <dsp:sp modelId="{F6EBBC4B-D278-4FE8-B353-4BCD6A818A82}">
      <dsp:nvSpPr>
        <dsp:cNvPr id="0" name=""/>
        <dsp:cNvSpPr/>
      </dsp:nvSpPr>
      <dsp:spPr>
        <a:xfrm>
          <a:off x="6170772" y="5232391"/>
          <a:ext cx="3250406" cy="1625203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4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/>
            <a:t>Specifiche formali</a:t>
          </a:r>
        </a:p>
      </dsp:txBody>
      <dsp:txXfrm>
        <a:off x="6250108" y="5311727"/>
        <a:ext cx="3091734" cy="1466531"/>
      </dsp:txXfrm>
    </dsp:sp>
    <dsp:sp modelId="{52DC9784-72AC-4EB8-A8AB-197D7E50680C}">
      <dsp:nvSpPr>
        <dsp:cNvPr id="0" name=""/>
        <dsp:cNvSpPr/>
      </dsp:nvSpPr>
      <dsp:spPr>
        <a:xfrm>
          <a:off x="2770822" y="5232391"/>
          <a:ext cx="3250406" cy="1625203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5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/>
            <a:t>Attività di progettazione: </a:t>
          </a:r>
          <a:r>
            <a:rPr lang="it-IT" sz="3200" b="1" kern="1200"/>
            <a:t>come fare</a:t>
          </a:r>
          <a:endParaRPr lang="it-IT" sz="3200" kern="1200"/>
        </a:p>
      </dsp:txBody>
      <dsp:txXfrm>
        <a:off x="2850158" y="5311727"/>
        <a:ext cx="3091734" cy="1466531"/>
      </dsp:txXfrm>
    </dsp:sp>
    <dsp:sp modelId="{6E938F94-0ADE-47A5-9419-39E63C12D645}">
      <dsp:nvSpPr>
        <dsp:cNvPr id="0" name=""/>
        <dsp:cNvSpPr/>
      </dsp:nvSpPr>
      <dsp:spPr>
        <a:xfrm>
          <a:off x="1720179" y="1998846"/>
          <a:ext cx="3250406" cy="1625203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6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200" kern="1200" dirty="0"/>
            <a:t>Software</a:t>
          </a:r>
        </a:p>
      </dsp:txBody>
      <dsp:txXfrm>
        <a:off x="1799515" y="2078182"/>
        <a:ext cx="3091734" cy="14665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9D56CC-8186-4D9B-8716-592655EFFD61}">
      <dsp:nvSpPr>
        <dsp:cNvPr id="0" name=""/>
        <dsp:cNvSpPr/>
      </dsp:nvSpPr>
      <dsp:spPr>
        <a:xfrm>
          <a:off x="0" y="0"/>
          <a:ext cx="5641974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A7BEB8-ADDB-467D-92ED-87D953E6A882}">
      <dsp:nvSpPr>
        <dsp:cNvPr id="0" name=""/>
        <dsp:cNvSpPr/>
      </dsp:nvSpPr>
      <dsp:spPr>
        <a:xfrm>
          <a:off x="0" y="0"/>
          <a:ext cx="5641974" cy="12303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410" tIns="232410" rIns="232410" bIns="232410" numCol="1" spcCol="1270" anchor="t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100" kern="1200"/>
            <a:t>Recuperarle</a:t>
          </a:r>
          <a:endParaRPr lang="en-US" sz="6100" kern="1200"/>
        </a:p>
      </dsp:txBody>
      <dsp:txXfrm>
        <a:off x="0" y="0"/>
        <a:ext cx="5641974" cy="1230312"/>
      </dsp:txXfrm>
    </dsp:sp>
    <dsp:sp modelId="{4B8E1B01-6438-43C8-8149-AACB6513B286}">
      <dsp:nvSpPr>
        <dsp:cNvPr id="0" name=""/>
        <dsp:cNvSpPr/>
      </dsp:nvSpPr>
      <dsp:spPr>
        <a:xfrm>
          <a:off x="0" y="1230312"/>
          <a:ext cx="5641974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34FD05-24EC-4CF6-B2E3-438D00020790}">
      <dsp:nvSpPr>
        <dsp:cNvPr id="0" name=""/>
        <dsp:cNvSpPr/>
      </dsp:nvSpPr>
      <dsp:spPr>
        <a:xfrm>
          <a:off x="0" y="1230312"/>
          <a:ext cx="5641974" cy="12303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410" tIns="232410" rIns="232410" bIns="232410" numCol="1" spcCol="1270" anchor="t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100" kern="1200"/>
            <a:t>Aggiungerne</a:t>
          </a:r>
          <a:endParaRPr lang="en-US" sz="6100" kern="1200"/>
        </a:p>
      </dsp:txBody>
      <dsp:txXfrm>
        <a:off x="0" y="1230312"/>
        <a:ext cx="5641974" cy="1230312"/>
      </dsp:txXfrm>
    </dsp:sp>
    <dsp:sp modelId="{DE4B89E0-5916-440C-9A53-7145A7AC175F}">
      <dsp:nvSpPr>
        <dsp:cNvPr id="0" name=""/>
        <dsp:cNvSpPr/>
      </dsp:nvSpPr>
      <dsp:spPr>
        <a:xfrm>
          <a:off x="0" y="2460625"/>
          <a:ext cx="5641974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66496B-6705-46FA-9235-C03027186B58}">
      <dsp:nvSpPr>
        <dsp:cNvPr id="0" name=""/>
        <dsp:cNvSpPr/>
      </dsp:nvSpPr>
      <dsp:spPr>
        <a:xfrm>
          <a:off x="0" y="2460625"/>
          <a:ext cx="5641974" cy="12303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410" tIns="232410" rIns="232410" bIns="232410" numCol="1" spcCol="1270" anchor="t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100" kern="1200"/>
            <a:t>Modificarle</a:t>
          </a:r>
          <a:endParaRPr lang="en-US" sz="6100" kern="1200"/>
        </a:p>
      </dsp:txBody>
      <dsp:txXfrm>
        <a:off x="0" y="2460625"/>
        <a:ext cx="5641974" cy="1230312"/>
      </dsp:txXfrm>
    </dsp:sp>
    <dsp:sp modelId="{08D6552B-F3B5-49A6-B098-891A1F6FB2D3}">
      <dsp:nvSpPr>
        <dsp:cNvPr id="0" name=""/>
        <dsp:cNvSpPr/>
      </dsp:nvSpPr>
      <dsp:spPr>
        <a:xfrm>
          <a:off x="0" y="3690937"/>
          <a:ext cx="5641974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46A86F-705F-4038-8296-E9FB13A2F7DA}">
      <dsp:nvSpPr>
        <dsp:cNvPr id="0" name=""/>
        <dsp:cNvSpPr/>
      </dsp:nvSpPr>
      <dsp:spPr>
        <a:xfrm>
          <a:off x="0" y="3690937"/>
          <a:ext cx="5641974" cy="12303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410" tIns="232410" rIns="232410" bIns="232410" numCol="1" spcCol="1270" anchor="t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100" kern="1200"/>
            <a:t>Cancellarne</a:t>
          </a:r>
          <a:endParaRPr lang="en-US" sz="6100" kern="1200"/>
        </a:p>
      </dsp:txBody>
      <dsp:txXfrm>
        <a:off x="0" y="3690937"/>
        <a:ext cx="5641974" cy="1230312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3B20E6-2303-4EFB-8216-797671F71E41}">
      <dsp:nvSpPr>
        <dsp:cNvPr id="0" name=""/>
        <dsp:cNvSpPr/>
      </dsp:nvSpPr>
      <dsp:spPr>
        <a:xfrm>
          <a:off x="3177" y="0"/>
          <a:ext cx="6501116" cy="36067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800" kern="1200"/>
            <a:t>Insieme di strumenti software che, sulla base delle specifiche dell'utente, è in grado di gestire dati strutturati</a:t>
          </a:r>
        </a:p>
      </dsp:txBody>
      <dsp:txXfrm>
        <a:off x="108817" y="105640"/>
        <a:ext cx="6289836" cy="3395518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7F71B1-EFA8-4AE8-966B-7C9C767E4C3E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300" kern="1200"/>
            <a:t>Provvede inoltre alla generazione dello schema, alla ricerca e all'aggiornamento dei dati</a:t>
          </a:r>
        </a:p>
      </dsp:txBody>
      <dsp:txXfrm>
        <a:off x="115832" y="621344"/>
        <a:ext cx="6359682" cy="3723143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05C1E1-14DC-47A4-B497-696D21332A8B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300" kern="1200"/>
            <a:t>Consente di interrogare il database ma anche di inserire, cancellare e modificare i dati</a:t>
          </a:r>
        </a:p>
      </dsp:txBody>
      <dsp:txXfrm>
        <a:off x="115832" y="621344"/>
        <a:ext cx="6359682" cy="3723143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B19FF8-3FB1-4872-9B2A-69207D42A5CB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600" kern="1200"/>
            <a:t>Descrive le caratteristiche delle categorie di dati presenti nel database e le corrispondenze esistenti tra di loro</a:t>
          </a:r>
        </a:p>
      </dsp:txBody>
      <dsp:txXfrm>
        <a:off x="115832" y="621344"/>
        <a:ext cx="6359682" cy="3723143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AE7DA4-D21E-4486-8D53-01A3AFB81414}">
      <dsp:nvSpPr>
        <dsp:cNvPr id="0" name=""/>
        <dsp:cNvSpPr/>
      </dsp:nvSpPr>
      <dsp:spPr>
        <a:xfrm>
          <a:off x="0" y="505512"/>
          <a:ext cx="6591346" cy="39548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83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32410" tIns="232410" rIns="232410" bIns="232410" numCol="1" spcCol="1270" anchor="ctr" anchorCtr="0">
          <a:noAutofit/>
        </a:bodyPr>
        <a:lstStyle/>
        <a:p>
          <a:pPr marL="0" lvl="0" indent="0" algn="ctr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100" kern="1200"/>
            <a:t>Permette operazioni relative al controllo degli accessi degli utenti</a:t>
          </a:r>
        </a:p>
      </dsp:txBody>
      <dsp:txXfrm>
        <a:off x="115832" y="621344"/>
        <a:ext cx="6359682" cy="37231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034C27-A60D-467B-A5D1-6C7DBC0EFD66}">
      <dsp:nvSpPr>
        <dsp:cNvPr id="0" name=""/>
        <dsp:cNvSpPr/>
      </dsp:nvSpPr>
      <dsp:spPr>
        <a:xfrm>
          <a:off x="501523" y="0"/>
          <a:ext cx="5571066" cy="5571066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648841D-89E8-4167-8398-17F616D78BBF}">
      <dsp:nvSpPr>
        <dsp:cNvPr id="0" name=""/>
        <dsp:cNvSpPr/>
      </dsp:nvSpPr>
      <dsp:spPr>
        <a:xfrm>
          <a:off x="863642" y="362119"/>
          <a:ext cx="2228426" cy="2228426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700" kern="1200"/>
            <a:t>Semplice</a:t>
          </a:r>
          <a:endParaRPr lang="en-US" sz="3700" kern="1200"/>
        </a:p>
      </dsp:txBody>
      <dsp:txXfrm>
        <a:off x="972425" y="470902"/>
        <a:ext cx="2010860" cy="2010860"/>
      </dsp:txXfrm>
    </dsp:sp>
    <dsp:sp modelId="{B05A8251-0E68-4188-A128-4CF536E55394}">
      <dsp:nvSpPr>
        <dsp:cNvPr id="0" name=""/>
        <dsp:cNvSpPr/>
      </dsp:nvSpPr>
      <dsp:spPr>
        <a:xfrm>
          <a:off x="3482043" y="362119"/>
          <a:ext cx="2228426" cy="2228426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700" kern="1200"/>
            <a:t>Efficiente</a:t>
          </a:r>
          <a:endParaRPr lang="en-US" sz="3700" kern="1200"/>
        </a:p>
      </dsp:txBody>
      <dsp:txXfrm>
        <a:off x="3590826" y="470902"/>
        <a:ext cx="2010860" cy="2010860"/>
      </dsp:txXfrm>
    </dsp:sp>
    <dsp:sp modelId="{B3973545-A2E4-41E0-AA46-5A70C4E20945}">
      <dsp:nvSpPr>
        <dsp:cNvPr id="0" name=""/>
        <dsp:cNvSpPr/>
      </dsp:nvSpPr>
      <dsp:spPr>
        <a:xfrm>
          <a:off x="863642" y="2980520"/>
          <a:ext cx="2228426" cy="2228426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700" kern="1200"/>
            <a:t>Efficace</a:t>
          </a:r>
          <a:endParaRPr lang="en-US" sz="3700" kern="1200"/>
        </a:p>
      </dsp:txBody>
      <dsp:txXfrm>
        <a:off x="972425" y="3089303"/>
        <a:ext cx="2010860" cy="2010860"/>
      </dsp:txXfrm>
    </dsp:sp>
    <dsp:sp modelId="{98B572B3-DF52-4F39-B607-00F3DCF0B5C3}">
      <dsp:nvSpPr>
        <dsp:cNvPr id="0" name=""/>
        <dsp:cNvSpPr/>
      </dsp:nvSpPr>
      <dsp:spPr>
        <a:xfrm>
          <a:off x="3482043" y="2980520"/>
          <a:ext cx="2228426" cy="2228426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700" kern="1200"/>
            <a:t>Sicuro</a:t>
          </a:r>
          <a:endParaRPr lang="en-US" sz="3700" kern="1200"/>
        </a:p>
      </dsp:txBody>
      <dsp:txXfrm>
        <a:off x="3590826" y="3089303"/>
        <a:ext cx="2010860" cy="20108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B49097-CC72-49B9-BE0B-68861AFD2D4D}">
      <dsp:nvSpPr>
        <dsp:cNvPr id="0" name=""/>
        <dsp:cNvSpPr/>
      </dsp:nvSpPr>
      <dsp:spPr>
        <a:xfrm>
          <a:off x="1615851" y="2998"/>
          <a:ext cx="3089790" cy="18538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100" kern="1200"/>
            <a:t>Estratto conto banca</a:t>
          </a:r>
          <a:endParaRPr lang="en-US" sz="4100" kern="1200"/>
        </a:p>
      </dsp:txBody>
      <dsp:txXfrm>
        <a:off x="1615851" y="2998"/>
        <a:ext cx="3089790" cy="1853874"/>
      </dsp:txXfrm>
    </dsp:sp>
    <dsp:sp modelId="{45C11DF9-3922-4BAC-AB7F-5CCAB5919135}">
      <dsp:nvSpPr>
        <dsp:cNvPr id="0" name=""/>
        <dsp:cNvSpPr/>
      </dsp:nvSpPr>
      <dsp:spPr>
        <a:xfrm>
          <a:off x="5014620" y="2998"/>
          <a:ext cx="3089790" cy="18538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100" kern="1200"/>
            <a:t>Prezzo cellulare su Internet</a:t>
          </a:r>
          <a:endParaRPr lang="en-US" sz="4100" kern="1200"/>
        </a:p>
      </dsp:txBody>
      <dsp:txXfrm>
        <a:off x="5014620" y="2998"/>
        <a:ext cx="3089790" cy="1853874"/>
      </dsp:txXfrm>
    </dsp:sp>
    <dsp:sp modelId="{7DAC4D04-785C-4C03-95DA-9E5FD67829AB}">
      <dsp:nvSpPr>
        <dsp:cNvPr id="0" name=""/>
        <dsp:cNvSpPr/>
      </dsp:nvSpPr>
      <dsp:spPr>
        <a:xfrm>
          <a:off x="3315235" y="2165852"/>
          <a:ext cx="3089790" cy="18538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100" kern="1200" dirty="0"/>
            <a:t>Documento ad ente pubblico</a:t>
          </a:r>
          <a:endParaRPr lang="en-US" sz="4100" kern="1200" dirty="0"/>
        </a:p>
      </dsp:txBody>
      <dsp:txXfrm>
        <a:off x="3315235" y="2165852"/>
        <a:ext cx="3089790" cy="185387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FFCD78-06BE-4EAF-8723-5A7FE8AD193F}">
      <dsp:nvSpPr>
        <dsp:cNvPr id="0" name=""/>
        <dsp:cNvSpPr/>
      </dsp:nvSpPr>
      <dsp:spPr>
        <a:xfrm>
          <a:off x="0" y="505512"/>
          <a:ext cx="6591346" cy="395480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600" kern="1200" dirty="0"/>
            <a:t>Raccolta di dati logicamente correlati, utilizzata per modellare </a:t>
          </a:r>
          <a:r>
            <a:rPr lang="it-IT" sz="5600" kern="1200"/>
            <a:t>una realtà</a:t>
          </a:r>
          <a:endParaRPr lang="it-IT" sz="5600" kern="1200" dirty="0"/>
        </a:p>
      </dsp:txBody>
      <dsp:txXfrm>
        <a:off x="0" y="505512"/>
        <a:ext cx="6591346" cy="395480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134CE2-E300-47BB-8317-55E1BA96B5B1}">
      <dsp:nvSpPr>
        <dsp:cNvPr id="0" name=""/>
        <dsp:cNvSpPr/>
      </dsp:nvSpPr>
      <dsp:spPr>
        <a:xfrm>
          <a:off x="0" y="505512"/>
          <a:ext cx="6591346" cy="395480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/>
            <a:t>I dati sono memorizzati su un supporto di memoria di massa</a:t>
          </a:r>
        </a:p>
      </dsp:txBody>
      <dsp:txXfrm>
        <a:off x="0" y="505512"/>
        <a:ext cx="6591346" cy="39548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B8377B-7283-49AB-A024-66FA6ACC0792}">
      <dsp:nvSpPr>
        <dsp:cNvPr id="0" name=""/>
        <dsp:cNvSpPr/>
      </dsp:nvSpPr>
      <dsp:spPr>
        <a:xfrm>
          <a:off x="0" y="505512"/>
          <a:ext cx="6591346" cy="395480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5200" kern="1200"/>
            <a:t>I dati sono progettati per essere fruiti in maniera ottimizzata da differenti applicazioni e utenti diversi</a:t>
          </a:r>
        </a:p>
      </dsp:txBody>
      <dsp:txXfrm>
        <a:off x="0" y="505512"/>
        <a:ext cx="6591346" cy="395480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DF24F6-297C-450C-A398-AC3B0D3AA18E}">
      <dsp:nvSpPr>
        <dsp:cNvPr id="0" name=""/>
        <dsp:cNvSpPr/>
      </dsp:nvSpPr>
      <dsp:spPr>
        <a:xfrm>
          <a:off x="0" y="37290"/>
          <a:ext cx="3037522" cy="18225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200" kern="1200"/>
            <a:t>Sicuro</a:t>
          </a:r>
          <a:endParaRPr lang="en-US" sz="4200" kern="1200"/>
        </a:p>
      </dsp:txBody>
      <dsp:txXfrm>
        <a:off x="0" y="37290"/>
        <a:ext cx="3037522" cy="1822513"/>
      </dsp:txXfrm>
    </dsp:sp>
    <dsp:sp modelId="{52A718F9-1CD5-4B3D-80DA-9F0C45360029}">
      <dsp:nvSpPr>
        <dsp:cNvPr id="0" name=""/>
        <dsp:cNvSpPr/>
      </dsp:nvSpPr>
      <dsp:spPr>
        <a:xfrm>
          <a:off x="3341275" y="37290"/>
          <a:ext cx="3037522" cy="1822513"/>
        </a:xfrm>
        <a:prstGeom prst="rect">
          <a:avLst/>
        </a:prstGeom>
        <a:solidFill>
          <a:schemeClr val="accent2">
            <a:hueOff val="-264675"/>
            <a:satOff val="298"/>
            <a:lumOff val="70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200" kern="1200"/>
            <a:t>Integro</a:t>
          </a:r>
          <a:endParaRPr lang="en-US" sz="4200" kern="1200"/>
        </a:p>
      </dsp:txBody>
      <dsp:txXfrm>
        <a:off x="3341275" y="37290"/>
        <a:ext cx="3037522" cy="1822513"/>
      </dsp:txXfrm>
    </dsp:sp>
    <dsp:sp modelId="{2835A438-48BE-4A13-A1D8-0073FF4CBB22}">
      <dsp:nvSpPr>
        <dsp:cNvPr id="0" name=""/>
        <dsp:cNvSpPr/>
      </dsp:nvSpPr>
      <dsp:spPr>
        <a:xfrm>
          <a:off x="6682550" y="37290"/>
          <a:ext cx="3037522" cy="1822513"/>
        </a:xfrm>
        <a:prstGeom prst="rect">
          <a:avLst/>
        </a:prstGeom>
        <a:solidFill>
          <a:schemeClr val="accent2">
            <a:hueOff val="-529349"/>
            <a:satOff val="597"/>
            <a:lumOff val="141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200" kern="1200"/>
            <a:t>Consistente</a:t>
          </a:r>
          <a:endParaRPr lang="en-US" sz="4200" kern="1200"/>
        </a:p>
      </dsp:txBody>
      <dsp:txXfrm>
        <a:off x="6682550" y="37290"/>
        <a:ext cx="3037522" cy="1822513"/>
      </dsp:txXfrm>
    </dsp:sp>
    <dsp:sp modelId="{FF73027F-FCA2-4E50-87C0-763AD8D68678}">
      <dsp:nvSpPr>
        <dsp:cNvPr id="0" name=""/>
        <dsp:cNvSpPr/>
      </dsp:nvSpPr>
      <dsp:spPr>
        <a:xfrm>
          <a:off x="0" y="2163556"/>
          <a:ext cx="3037522" cy="1822513"/>
        </a:xfrm>
        <a:prstGeom prst="rect">
          <a:avLst/>
        </a:prstGeom>
        <a:solidFill>
          <a:schemeClr val="accent2">
            <a:hueOff val="-794024"/>
            <a:satOff val="895"/>
            <a:lumOff val="211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200" kern="1200"/>
            <a:t>Condivisibile</a:t>
          </a:r>
          <a:endParaRPr lang="en-US" sz="4200" kern="1200"/>
        </a:p>
      </dsp:txBody>
      <dsp:txXfrm>
        <a:off x="0" y="2163556"/>
        <a:ext cx="3037522" cy="1822513"/>
      </dsp:txXfrm>
    </dsp:sp>
    <dsp:sp modelId="{900548E3-785B-4CE6-A7D7-EBE6433906AD}">
      <dsp:nvSpPr>
        <dsp:cNvPr id="0" name=""/>
        <dsp:cNvSpPr/>
      </dsp:nvSpPr>
      <dsp:spPr>
        <a:xfrm>
          <a:off x="3341275" y="2163556"/>
          <a:ext cx="3037522" cy="1822513"/>
        </a:xfrm>
        <a:prstGeom prst="rect">
          <a:avLst/>
        </a:prstGeom>
        <a:solidFill>
          <a:schemeClr val="accent2">
            <a:hueOff val="-1058698"/>
            <a:satOff val="1194"/>
            <a:lumOff val="282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200" kern="1200"/>
            <a:t>Persistente</a:t>
          </a:r>
          <a:endParaRPr lang="en-US" sz="4200" kern="1200"/>
        </a:p>
      </dsp:txBody>
      <dsp:txXfrm>
        <a:off x="3341275" y="2163556"/>
        <a:ext cx="3037522" cy="1822513"/>
      </dsp:txXfrm>
    </dsp:sp>
    <dsp:sp modelId="{F6051E5C-CB0D-4656-8F37-E5223D24A42D}">
      <dsp:nvSpPr>
        <dsp:cNvPr id="0" name=""/>
        <dsp:cNvSpPr/>
      </dsp:nvSpPr>
      <dsp:spPr>
        <a:xfrm>
          <a:off x="6682550" y="2163556"/>
          <a:ext cx="3037522" cy="1822513"/>
        </a:xfrm>
        <a:prstGeom prst="rect">
          <a:avLst/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4200" kern="1200"/>
            <a:t>Scalabile</a:t>
          </a:r>
          <a:endParaRPr lang="en-US" sz="4200" kern="1200"/>
        </a:p>
      </dsp:txBody>
      <dsp:txXfrm>
        <a:off x="6682550" y="2163556"/>
        <a:ext cx="3037522" cy="182251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504222-9C7E-414F-BA04-FFD2742878A5}">
      <dsp:nvSpPr>
        <dsp:cNvPr id="0" name=""/>
        <dsp:cNvSpPr/>
      </dsp:nvSpPr>
      <dsp:spPr>
        <a:xfrm>
          <a:off x="4746" y="0"/>
          <a:ext cx="9710580" cy="40233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accent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6500" kern="1200" dirty="0"/>
            <a:t>Evitare danneggiamenti da eventi accidentali o interventi non autorizzati</a:t>
          </a:r>
        </a:p>
      </dsp:txBody>
      <dsp:txXfrm>
        <a:off x="122586" y="117840"/>
        <a:ext cx="9474900" cy="37876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svg>
</file>

<file path=ppt/media/image14.png>
</file>

<file path=ppt/media/image2.png>
</file>

<file path=ppt/media/image3.sv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F9AA7E-8CA9-4EDC-8ADD-1D8EF8149356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57A29-F4F2-440B-B5AA-04581670DC7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864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64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7746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5907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9814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0676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1689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2454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2829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3085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8496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1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8960274-045D-4339-B07D-F28A2FD9AA33}" type="datetimeFigureOut">
              <a:rPr lang="it-IT" smtClean="0"/>
              <a:t>03/04/2019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CC0EF6-E2EC-4784-9E28-C0B988061748}" type="slidenum">
              <a:rPr lang="it-IT" smtClean="0"/>
              <a:t>‹N›</a:t>
            </a:fld>
            <a:endParaRPr lang="it-IT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375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8.xml"/><Relationship Id="rId3" Type="http://schemas.openxmlformats.org/officeDocument/2006/relationships/diagramLayout" Target="../diagrams/layout17.xml"/><Relationship Id="rId7" Type="http://schemas.openxmlformats.org/officeDocument/2006/relationships/diagramData" Target="../diagrams/data18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7.xml"/><Relationship Id="rId11" Type="http://schemas.microsoft.com/office/2007/relationships/diagramDrawing" Target="../diagrams/drawing18.xml"/><Relationship Id="rId5" Type="http://schemas.openxmlformats.org/officeDocument/2006/relationships/diagramColors" Target="../diagrams/colors17.xml"/><Relationship Id="rId10" Type="http://schemas.openxmlformats.org/officeDocument/2006/relationships/diagramColors" Target="../diagrams/colors18.xml"/><Relationship Id="rId4" Type="http://schemas.openxmlformats.org/officeDocument/2006/relationships/diagramQuickStyle" Target="../diagrams/quickStyle17.xml"/><Relationship Id="rId9" Type="http://schemas.openxmlformats.org/officeDocument/2006/relationships/diagramQuickStyle" Target="../diagrams/quickStyle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diagramLayout" Target="../diagrams/layout20.xml"/><Relationship Id="rId7" Type="http://schemas.openxmlformats.org/officeDocument/2006/relationships/image" Target="../media/image12.png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.xml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7C90404-2BC3-401C-A7CD-9F25796868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640080"/>
            <a:ext cx="4208656" cy="3034857"/>
          </a:xfrm>
        </p:spPr>
        <p:txBody>
          <a:bodyPr anchor="b">
            <a:normAutofit/>
          </a:bodyPr>
          <a:lstStyle/>
          <a:p>
            <a:r>
              <a:rPr lang="it-IT" sz="4400" dirty="0">
                <a:solidFill>
                  <a:srgbClr val="FFFFFF"/>
                </a:solidFill>
              </a:rPr>
              <a:t>La gestione dei database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C577EDE-637D-42F6-BC85-0ACF6BEF8B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921" y="3849539"/>
            <a:ext cx="4204012" cy="2359417"/>
          </a:xfrm>
        </p:spPr>
        <p:txBody>
          <a:bodyPr anchor="t">
            <a:normAutofit/>
          </a:bodyPr>
          <a:lstStyle/>
          <a:p>
            <a:pPr algn="r"/>
            <a:r>
              <a:rPr lang="it-IT" sz="1600" dirty="0">
                <a:solidFill>
                  <a:srgbClr val="FFFFFF"/>
                </a:solidFill>
              </a:rPr>
              <a:t>Come posso creare quantità importanti di dati?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>
            <a:extLst>
              <a:ext uri="{FF2B5EF4-FFF2-40B4-BE49-F238E27FC236}">
                <a16:creationId xmlns:a16="http://schemas.microsoft.com/office/drawing/2014/main" id="{682BCC88-3964-4D13-A832-FED2F2232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6000" y="699753"/>
            <a:ext cx="5459470" cy="545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75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22AED25-D92D-4627-AA3F-9F8799F0D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/>
              <a:t>Database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42BAB66-D662-48F1-94C9-9BF186ADC1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5920321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23543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D9617B-8EC3-4230-A3FA-0D54E2296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it-IT">
                <a:solidFill>
                  <a:schemeClr val="tx1"/>
                </a:solidFill>
              </a:rPr>
              <a:t>Caratteristiche Database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CB1430-5CD1-470D-8F0F-7EDE4C790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EFD4B5D0-F1F6-4A9E-8F09-A3301ECAF2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8238312"/>
              </p:ext>
            </p:extLst>
          </p:nvPr>
        </p:nvGraphicFramePr>
        <p:xfrm>
          <a:off x="1024128" y="2286000"/>
          <a:ext cx="9720073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1070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04777F-AFEE-4160-BD74-1A23FF0E5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it-IT"/>
              <a:t>Database sicuro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FEFDF7D-B17C-4F16-B8BE-C55FFC7E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7A8CAA54-1B88-42E2-8567-4C8573BEE0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1741100"/>
              </p:ext>
            </p:extLst>
          </p:nvPr>
        </p:nvGraphicFramePr>
        <p:xfrm>
          <a:off x="1024128" y="2286000"/>
          <a:ext cx="9720073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2938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4934AA-ADE0-4B52-AC12-956E0BE58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it-IT"/>
              <a:t>Database integro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FEFDF7D-B17C-4F16-B8BE-C55FFC7E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C86B9A67-BA41-4616-9ACC-895E9F5441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4077248"/>
              </p:ext>
            </p:extLst>
          </p:nvPr>
        </p:nvGraphicFramePr>
        <p:xfrm>
          <a:off x="1024128" y="2286000"/>
          <a:ext cx="9720073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4741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9EA796-8781-47C1-A091-654861C7D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it-IT"/>
              <a:t>Database consistente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FEFDF7D-B17C-4F16-B8BE-C55FFC7E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C1CDA485-925A-4B43-A2EB-290F282A21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8308220"/>
              </p:ext>
            </p:extLst>
          </p:nvPr>
        </p:nvGraphicFramePr>
        <p:xfrm>
          <a:off x="1024128" y="2286000"/>
          <a:ext cx="9720073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0491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3091C6-3011-40B6-9345-812009AEE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it-IT"/>
              <a:t>Database condivisibile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FEFDF7D-B17C-4F16-B8BE-C55FFC7E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84A6DD2E-D100-4D45-ADE0-FCA8E03CB8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110587"/>
              </p:ext>
            </p:extLst>
          </p:nvPr>
        </p:nvGraphicFramePr>
        <p:xfrm>
          <a:off x="1024128" y="2286000"/>
          <a:ext cx="9720073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31964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248A16-58AD-44B2-98D2-BDCCABFF0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it-IT"/>
              <a:t>Database persistente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FEFDF7D-B17C-4F16-B8BE-C55FFC7E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370122D0-B4A8-4041-99D1-D8BDF8166F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1186662"/>
              </p:ext>
            </p:extLst>
          </p:nvPr>
        </p:nvGraphicFramePr>
        <p:xfrm>
          <a:off x="1024128" y="2286000"/>
          <a:ext cx="9720073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4320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619390-D0FF-4404-82DC-45BB189DD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it-IT"/>
              <a:t>Database scalabile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FEFDF7D-B17C-4F16-B8BE-C55FFC7E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5814EC3B-1CCF-4BD1-AA2E-8242609E0C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319655"/>
              </p:ext>
            </p:extLst>
          </p:nvPr>
        </p:nvGraphicFramePr>
        <p:xfrm>
          <a:off x="1024128" y="2286000"/>
          <a:ext cx="9720073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4117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AB411AEA-9016-43EF-87B2-91CB80BC5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1875028"/>
            <a:ext cx="10905066" cy="310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991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B645E25-A3ED-4FCA-8DB9-9D656F2A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Occorrenza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077A524A-40EF-46E2-9121-0A7375038E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4482995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74454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4BC2EA-EBB8-40AC-AED4-C804AD26F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1284051"/>
            <a:ext cx="2812385" cy="3723836"/>
          </a:xfrm>
        </p:spPr>
        <p:txBody>
          <a:bodyPr>
            <a:normAutofit/>
          </a:bodyPr>
          <a:lstStyle/>
          <a:p>
            <a:r>
              <a:rPr lang="it-IT" sz="3600">
                <a:solidFill>
                  <a:srgbClr val="000000"/>
                </a:solidFill>
              </a:rPr>
              <a:t>Conoscenze</a:t>
            </a: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B9D121F3-80EA-4FE2-95D1-C8A196FF47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2565639"/>
              </p:ext>
            </p:extLst>
          </p:nvPr>
        </p:nvGraphicFramePr>
        <p:xfrm>
          <a:off x="4941201" y="992181"/>
          <a:ext cx="6237359" cy="4566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4693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BD730C-0BC7-43B4-868A-7E7F7129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Modello di dati</a:t>
            </a:r>
            <a:endParaRPr lang="it-IT" dirty="0"/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08BF36BA-3492-48FD-950E-93F6D500E5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7149186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21475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ED51CF-409E-46CD-959F-7170A9C2F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Modelli</a:t>
            </a:r>
          </a:p>
        </p:txBody>
      </p: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85E7A55B-2BFB-40A2-8B35-59CA702DB99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45076966"/>
              </p:ext>
            </p:extLst>
          </p:nvPr>
        </p:nvGraphicFramePr>
        <p:xfrm>
          <a:off x="1023938" y="2286000"/>
          <a:ext cx="47545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Segnaposto contenuto 5">
            <a:extLst>
              <a:ext uri="{FF2B5EF4-FFF2-40B4-BE49-F238E27FC236}">
                <a16:creationId xmlns:a16="http://schemas.microsoft.com/office/drawing/2014/main" id="{DDCB1EF7-8BC6-45BC-8099-A433AF9D5CE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90320322"/>
              </p:ext>
            </p:extLst>
          </p:nvPr>
        </p:nvGraphicFramePr>
        <p:xfrm>
          <a:off x="5989638" y="2286000"/>
          <a:ext cx="47545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827611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Risultati immagini per progettazione">
            <a:extLst>
              <a:ext uri="{FF2B5EF4-FFF2-40B4-BE49-F238E27FC236}">
                <a16:creationId xmlns:a16="http://schemas.microsoft.com/office/drawing/2014/main" id="{9627546A-60F0-474D-87D4-83E1BF8B2B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67" r="-1" b="-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olo 4">
            <a:extLst>
              <a:ext uri="{FF2B5EF4-FFF2-40B4-BE49-F238E27FC236}">
                <a16:creationId xmlns:a16="http://schemas.microsoft.com/office/drawing/2014/main" id="{E74104B1-B2D5-4EDE-8A8C-6D1970CDD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184" y="3531612"/>
            <a:ext cx="6672838" cy="141431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Progettazione basi di dati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2D1814FD-92E8-429E-98EC-B42D46423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0185" y="5023821"/>
            <a:ext cx="6672838" cy="476867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500544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a 4">
            <a:extLst>
              <a:ext uri="{FF2B5EF4-FFF2-40B4-BE49-F238E27FC236}">
                <a16:creationId xmlns:a16="http://schemas.microsoft.com/office/drawing/2014/main" id="{C76DE4C0-758F-4539-9212-65B545CCF3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657788"/>
              </p:ext>
            </p:extLst>
          </p:nvPr>
        </p:nvGraphicFramePr>
        <p:xfrm>
          <a:off x="-2" y="-2"/>
          <a:ext cx="12192001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27157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57A1958A-69A4-4827-B431-6516E32D6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295" y="643467"/>
            <a:ext cx="740341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711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B4D27C1-97AB-4BB1-801D-BD1D45F64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8424" y="643467"/>
            <a:ext cx="723515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3239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Risultati immagini per dbms">
            <a:extLst>
              <a:ext uri="{FF2B5EF4-FFF2-40B4-BE49-F238E27FC236}">
                <a16:creationId xmlns:a16="http://schemas.microsoft.com/office/drawing/2014/main" id="{228E8261-C1D5-4CF1-9D83-75D165CD79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37094" r="1" b="1509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CC1CA635-2D9C-4E3E-820F-5FE35AC14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accent1">
              <a:lumMod val="75000"/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D9254B3-9C15-44FA-97A4-7D7E267AA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DBMS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BC788E5-073B-46DD-ABE4-67D8E0D91A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0E62FBC-456F-48AE-91ED-3956405D7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901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0">
            <a:extLst>
              <a:ext uri="{FF2B5EF4-FFF2-40B4-BE49-F238E27FC236}">
                <a16:creationId xmlns:a16="http://schemas.microsoft.com/office/drawing/2014/main" id="{319E6BB3-DF2B-4751-97C5-B3DB949AE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20964"/>
            <a:ext cx="8126819" cy="68785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B85F2AB7-8B3F-45CE-89C5-6376240B6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911819"/>
            <a:ext cx="6510527" cy="1499616"/>
          </a:xfrm>
        </p:spPr>
        <p:txBody>
          <a:bodyPr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DBMS</a:t>
            </a:r>
          </a:p>
        </p:txBody>
      </p:sp>
      <p:graphicFrame>
        <p:nvGraphicFramePr>
          <p:cNvPr id="3" name="Segnaposto contenuto 2">
            <a:extLst>
              <a:ext uri="{FF2B5EF4-FFF2-40B4-BE49-F238E27FC236}">
                <a16:creationId xmlns:a16="http://schemas.microsoft.com/office/drawing/2014/main" id="{33132A4C-C9F9-483C-89D0-FB7C5EA87A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0421279"/>
              </p:ext>
            </p:extLst>
          </p:nvPr>
        </p:nvGraphicFramePr>
        <p:xfrm>
          <a:off x="1024128" y="643467"/>
          <a:ext cx="6507471" cy="36067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Graphic 7">
            <a:extLst>
              <a:ext uri="{FF2B5EF4-FFF2-40B4-BE49-F238E27FC236}">
                <a16:creationId xmlns:a16="http://schemas.microsoft.com/office/drawing/2014/main" id="{6F346338-2DFC-4257-94E4-4F0E9CF8FD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307911" y="2604714"/>
            <a:ext cx="1648572" cy="1648572"/>
          </a:xfrm>
          <a:prstGeom prst="rect">
            <a:avLst/>
          </a:prstGeom>
        </p:spPr>
      </p:pic>
      <p:cxnSp>
        <p:nvCxnSpPr>
          <p:cNvPr id="17" name="Straight Connector 12">
            <a:extLst>
              <a:ext uri="{FF2B5EF4-FFF2-40B4-BE49-F238E27FC236}">
                <a16:creationId xmlns:a16="http://schemas.microsoft.com/office/drawing/2014/main" id="{A61721DD-D110-44EE-82A7-D56AB687E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5204427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429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515FEE-A8B7-4308-B895-418693262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DBMS</a:t>
            </a:r>
            <a:br>
              <a:rPr lang="it-IT" dirty="0"/>
            </a:br>
            <a:r>
              <a:rPr lang="it-IT" dirty="0"/>
              <a:t>(</a:t>
            </a:r>
            <a:r>
              <a:rPr lang="it-IT" dirty="0" err="1"/>
              <a:t>DataBase</a:t>
            </a:r>
            <a:r>
              <a:rPr lang="it-IT" dirty="0"/>
              <a:t> </a:t>
            </a:r>
            <a:r>
              <a:rPr lang="it-IT"/>
              <a:t>Management System)</a:t>
            </a:r>
          </a:p>
        </p:txBody>
      </p:sp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DC694188-8BDE-4F2E-9137-266E1C9146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6096486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2198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6ABB39E8-92B7-41A1-99FD-3982E7872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487" y="643467"/>
            <a:ext cx="831502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581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isultati immagini per database">
            <a:extLst>
              <a:ext uri="{FF2B5EF4-FFF2-40B4-BE49-F238E27FC236}">
                <a16:creationId xmlns:a16="http://schemas.microsoft.com/office/drawing/2014/main" id="{681945B0-9627-413A-A8DF-D7B3D9B24E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19" r="909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olo 3">
            <a:extLst>
              <a:ext uri="{FF2B5EF4-FFF2-40B4-BE49-F238E27FC236}">
                <a16:creationId xmlns:a16="http://schemas.microsoft.com/office/drawing/2014/main" id="{5AD4E1B6-88DF-4128-82E1-2D620C03D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634067"/>
            <a:ext cx="4080932" cy="33104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>
                <a:solidFill>
                  <a:schemeClr val="bg1"/>
                </a:solidFill>
              </a:rPr>
              <a:t>Le basi di dati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F521302-E70D-4F96-9DF1-E97648E85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4944534"/>
            <a:ext cx="4080933" cy="9397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endParaRPr lang="en-US" sz="21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9475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042CA9-8BE4-42AF-8300-202237CA5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DML</a:t>
            </a:r>
            <a:br>
              <a:rPr lang="it-IT" dirty="0"/>
            </a:br>
            <a:r>
              <a:rPr lang="it-IT" dirty="0"/>
              <a:t>(Data Manilupation Language)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2A46A74D-8962-4847-B833-D6E57D223A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9587778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435728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B7883E-BF54-459B-849B-AE0108890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DDL</a:t>
            </a:r>
            <a:br>
              <a:rPr lang="it-IT" dirty="0"/>
            </a:br>
            <a:r>
              <a:rPr lang="it-IT" dirty="0"/>
              <a:t>(Data Definition Language)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11EA631B-1A8C-42D6-9C0A-0A7ADF3B54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718776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6610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566A7E-B00D-44D3-8312-93B77214C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DCL</a:t>
            </a:r>
            <a:br>
              <a:rPr lang="it-IT" dirty="0"/>
            </a:br>
            <a:r>
              <a:rPr lang="it-IT" dirty="0"/>
              <a:t>(Data Control Language)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4F71F286-A8B8-4927-8154-E7831CB3BC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4618716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79705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Risultati immagini per information">
            <a:extLst>
              <a:ext uri="{FF2B5EF4-FFF2-40B4-BE49-F238E27FC236}">
                <a16:creationId xmlns:a16="http://schemas.microsoft.com/office/drawing/2014/main" id="{AA94E1D7-DCF6-49A8-9361-B6167E6970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3" b="11028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8444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422F06-6017-4361-8872-E0E2CEB20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481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6DC4AE8-22E7-4DB3-B648-62326831F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415612" cy="5571066"/>
          </a:xfrm>
        </p:spPr>
        <p:txBody>
          <a:bodyPr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Informazioni</a:t>
            </a: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793DD3BB-2912-4370-B0A7-B988FCEE6B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0515510"/>
              </p:ext>
            </p:extLst>
          </p:nvPr>
        </p:nvGraphicFramePr>
        <p:xfrm>
          <a:off x="5603875" y="954088"/>
          <a:ext cx="5641975" cy="4921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3312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32DC26D-8B9B-4CC1-B3CC-D3EA0FB16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AA4D47F-8BF8-4638-8E0D-9ABFEF5EA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684437" cy="5571066"/>
          </a:xfrm>
        </p:spPr>
        <p:txBody>
          <a:bodyPr>
            <a:normAutofit/>
          </a:bodyPr>
          <a:lstStyle/>
          <a:p>
            <a:pPr algn="r"/>
            <a:r>
              <a:rPr lang="it-IT"/>
              <a:t>Teoria delle basi di dati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B7ADC3-53A0-44F2-914A-78CADAF33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45" y="1828800"/>
            <a:ext cx="0" cy="3200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12B4E75A-5967-4031-B8AA-A2CAB01ED7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5047318"/>
              </p:ext>
            </p:extLst>
          </p:nvPr>
        </p:nvGraphicFramePr>
        <p:xfrm>
          <a:off x="4971371" y="643467"/>
          <a:ext cx="6574112" cy="55710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2935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BDA83B-CCE9-461F-88A2-D1DF695CD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it-IT"/>
              <a:t>Esempi database</a:t>
            </a: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2D95C1F9-2B86-489B-B910-EEDF827BFA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1055126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0118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512B93-6003-4ABF-931F-E93332EA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 dirty="0"/>
              <a:t>Database</a:t>
            </a:r>
            <a:endParaRPr lang="it-IT"/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F6069BFF-F7F4-4AE3-A301-03564804F9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8873658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812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CA6AC3-ADC7-462D-B539-DAA2A69BA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9099"/>
            <a:ext cx="3647493" cy="4965833"/>
          </a:xfrm>
        </p:spPr>
        <p:txBody>
          <a:bodyPr>
            <a:normAutofit/>
          </a:bodyPr>
          <a:lstStyle/>
          <a:p>
            <a:pPr algn="r"/>
            <a:r>
              <a:rPr lang="it-IT"/>
              <a:t>Database</a:t>
            </a:r>
          </a:p>
        </p:txBody>
      </p:sp>
      <p:graphicFrame>
        <p:nvGraphicFramePr>
          <p:cNvPr id="4" name="Segnaposto contenuto 3">
            <a:extLst>
              <a:ext uri="{FF2B5EF4-FFF2-40B4-BE49-F238E27FC236}">
                <a16:creationId xmlns:a16="http://schemas.microsoft.com/office/drawing/2014/main" id="{28D5D176-EA6C-4347-A800-C220865DA4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4319315"/>
              </p:ext>
            </p:extLst>
          </p:nvPr>
        </p:nvGraphicFramePr>
        <p:xfrm>
          <a:off x="4979938" y="639099"/>
          <a:ext cx="6591346" cy="49658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1739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e">
  <a:themeElements>
    <a:clrScheme name="Integral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e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e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Microsoft Office PowerPoint</Application>
  <PresentationFormat>Widescreen</PresentationFormat>
  <Paragraphs>71</Paragraphs>
  <Slides>32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32</vt:i4>
      </vt:variant>
    </vt:vector>
  </HeadingPairs>
  <TitlesOfParts>
    <vt:vector size="37" baseType="lpstr">
      <vt:lpstr>Calibri</vt:lpstr>
      <vt:lpstr>Tw Cen MT</vt:lpstr>
      <vt:lpstr>Tw Cen MT Condensed</vt:lpstr>
      <vt:lpstr>Wingdings 3</vt:lpstr>
      <vt:lpstr>Integrale</vt:lpstr>
      <vt:lpstr>La gestione dei database</vt:lpstr>
      <vt:lpstr>Conoscenze</vt:lpstr>
      <vt:lpstr>Le basi di dati</vt:lpstr>
      <vt:lpstr>Presentazione standard di PowerPoint</vt:lpstr>
      <vt:lpstr>Informazioni</vt:lpstr>
      <vt:lpstr>Teoria delle basi di dati</vt:lpstr>
      <vt:lpstr>Esempi database</vt:lpstr>
      <vt:lpstr>Database</vt:lpstr>
      <vt:lpstr>Database</vt:lpstr>
      <vt:lpstr>Database</vt:lpstr>
      <vt:lpstr>Caratteristiche Database</vt:lpstr>
      <vt:lpstr>Database sicuro</vt:lpstr>
      <vt:lpstr>Database integro</vt:lpstr>
      <vt:lpstr>Database consistente</vt:lpstr>
      <vt:lpstr>Database condivisibile</vt:lpstr>
      <vt:lpstr>Database persistente</vt:lpstr>
      <vt:lpstr>Database scalabile</vt:lpstr>
      <vt:lpstr>Presentazione standard di PowerPoint</vt:lpstr>
      <vt:lpstr>Occorrenza</vt:lpstr>
      <vt:lpstr>Modello di dati</vt:lpstr>
      <vt:lpstr>Modelli</vt:lpstr>
      <vt:lpstr>Progettazione basi di dati</vt:lpstr>
      <vt:lpstr>Presentazione standard di PowerPoint</vt:lpstr>
      <vt:lpstr>Presentazione standard di PowerPoint</vt:lpstr>
      <vt:lpstr>Presentazione standard di PowerPoint</vt:lpstr>
      <vt:lpstr>DBMS</vt:lpstr>
      <vt:lpstr>DBMS</vt:lpstr>
      <vt:lpstr>DBMS (DataBase Management System)</vt:lpstr>
      <vt:lpstr>Presentazione standard di PowerPoint</vt:lpstr>
      <vt:lpstr>DML (Data Manilupation Language)</vt:lpstr>
      <vt:lpstr>DDL (Data Definition Language)</vt:lpstr>
      <vt:lpstr>DCL (Data Control Language)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gestione dei database</dc:title>
  <dc:creator>Alessandro Fuser</dc:creator>
  <cp:lastModifiedBy>Alessandro Fuser</cp:lastModifiedBy>
  <cp:revision>1</cp:revision>
  <dcterms:created xsi:type="dcterms:W3CDTF">2019-04-03T07:36:44Z</dcterms:created>
  <dcterms:modified xsi:type="dcterms:W3CDTF">2019-04-03T07:37:33Z</dcterms:modified>
</cp:coreProperties>
</file>